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15.xml" ContentType="application/vnd.openxmlformats-officedocument.drawingml.diagramColors+xml"/>
  <Override PartName="/ppt/diagrams/colors16.xml" ContentType="application/vnd.openxmlformats-officedocument.drawingml.diagramColors+xml"/>
  <Override PartName="/ppt/diagrams/colors17.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5.xml" ContentType="application/vnd.openxmlformats-officedocument.drawingml.diagramData+xml"/>
  <Override PartName="/ppt/diagrams/data16.xml" ContentType="application/vnd.openxmlformats-officedocument.drawingml.diagramData+xml"/>
  <Override PartName="/ppt/diagrams/data17.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15.xml" ContentType="application/vnd.ms-office.drawingml.diagramDrawing+xml"/>
  <Override PartName="/ppt/diagrams/drawing16.xml" ContentType="application/vnd.ms-office.drawingml.diagramDrawing+xml"/>
  <Override PartName="/ppt/diagrams/drawing17.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15.xml" ContentType="application/vnd.openxmlformats-officedocument.drawingml.diagramLayout+xml"/>
  <Override PartName="/ppt/diagrams/layout16.xml" ContentType="application/vnd.openxmlformats-officedocument.drawingml.diagramLayout+xml"/>
  <Override PartName="/ppt/diagrams/layout17.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15.xml" ContentType="application/vnd.openxmlformats-officedocument.drawingml.diagramStyle+xml"/>
  <Override PartName="/ppt/diagrams/quickStyle16.xml" ContentType="application/vnd.openxmlformats-officedocument.drawingml.diagramStyle+xml"/>
  <Override PartName="/ppt/diagrams/quickStyle17.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sldIdLst>
    <p:sldId id="257" r:id="rId3"/>
    <p:sldId id="353" r:id="rId4"/>
    <p:sldId id="484" r:id="rId5"/>
    <p:sldId id="647" r:id="rId6"/>
    <p:sldId id="648" r:id="rId7"/>
    <p:sldId id="649" r:id="rId8"/>
    <p:sldId id="691" r:id="rId9"/>
    <p:sldId id="487" r:id="rId10"/>
    <p:sldId id="485" r:id="rId11"/>
    <p:sldId id="640" r:id="rId12"/>
    <p:sldId id="651" r:id="rId13"/>
    <p:sldId id="642" r:id="rId14"/>
    <p:sldId id="643" r:id="rId15"/>
    <p:sldId id="644" r:id="rId16"/>
    <p:sldId id="645" r:id="rId17"/>
    <p:sldId id="624" r:id="rId18"/>
    <p:sldId id="625" r:id="rId19"/>
    <p:sldId id="626" r:id="rId20"/>
    <p:sldId id="627" r:id="rId21"/>
    <p:sldId id="628" r:id="rId22"/>
    <p:sldId id="631" r:id="rId23"/>
    <p:sldId id="747" r:id="rId24"/>
    <p:sldId id="551" r:id="rId25"/>
    <p:sldId id="612" r:id="rId26"/>
    <p:sldId id="611" r:id="rId27"/>
    <p:sldId id="613" r:id="rId28"/>
    <p:sldId id="614" r:id="rId29"/>
    <p:sldId id="615" r:id="rId30"/>
    <p:sldId id="616" r:id="rId31"/>
    <p:sldId id="618" r:id="rId32"/>
    <p:sldId id="619" r:id="rId33"/>
    <p:sldId id="654" r:id="rId34"/>
    <p:sldId id="620" r:id="rId35"/>
    <p:sldId id="621" r:id="rId36"/>
    <p:sldId id="656" r:id="rId37"/>
    <p:sldId id="622" r:id="rId38"/>
    <p:sldId id="423" r:id="rId39"/>
    <p:sldId id="424" r:id="rId40"/>
    <p:sldId id="427" r:id="rId41"/>
    <p:sldId id="426" r:id="rId42"/>
    <p:sldId id="428" r:id="rId43"/>
    <p:sldId id="429" r:id="rId44"/>
    <p:sldId id="744" r:id="rId45"/>
    <p:sldId id="746" r:id="rId46"/>
    <p:sldId id="743" r:id="rId47"/>
    <p:sldId id="425" r:id="rId48"/>
    <p:sldId id="734" r:id="rId49"/>
    <p:sldId id="736" r:id="rId50"/>
    <p:sldId id="632" r:id="rId51"/>
    <p:sldId id="633" r:id="rId52"/>
    <p:sldId id="635" r:id="rId53"/>
    <p:sldId id="377" r:id="rId54"/>
    <p:sldId id="657" r:id="rId55"/>
    <p:sldId id="261" r:id="rId56"/>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397"/>
  </p:normalViewPr>
  <p:slideViewPr>
    <p:cSldViewPr showGuides="1">
      <p:cViewPr>
        <p:scale>
          <a:sx n="100" d="100"/>
          <a:sy n="100" d="100"/>
        </p:scale>
        <p:origin x="-432" y="-72"/>
      </p:cViewPr>
      <p:guideLst>
        <p:guide orient="horz" pos="2154"/>
        <p:guide pos="2880"/>
      </p:guideLst>
    </p:cSldViewPr>
  </p:slid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0" Type="http://schemas.openxmlformats.org/officeDocument/2006/relationships/tableStyles" Target="tableStyles.xml"/><Relationship Id="rId6" Type="http://schemas.openxmlformats.org/officeDocument/2006/relationships/slide" Target="slides/slide4.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notesMaster" Target="notesMasters/notesMaster1.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9" Type="http://schemas.openxmlformats.org/officeDocument/2006/relationships/image" Target="../media/image77.png"/><Relationship Id="rId8" Type="http://schemas.openxmlformats.org/officeDocument/2006/relationships/image" Target="../media/image76.png"/><Relationship Id="rId7" Type="http://schemas.openxmlformats.org/officeDocument/2006/relationships/image" Target="../media/image75.png"/><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diagrams/_rels/data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diagrams/_rels/data1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image" Target="../media/image89.png"/></Relationships>
</file>

<file path=ppt/diagrams/_rels/data1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image" Target="../media/image91.png"/></Relationships>
</file>

<file path=ppt/diagrams/_rels/data2.xml.rels><?xml version="1.0" encoding="UTF-8" standalone="yes"?>
<Relationships xmlns="http://schemas.openxmlformats.org/package/2006/relationships"><Relationship Id="rId7" Type="http://schemas.openxmlformats.org/officeDocument/2006/relationships/image" Target="../media/image83.png"/><Relationship Id="rId6" Type="http://schemas.openxmlformats.org/officeDocument/2006/relationships/image" Target="../media/image75.png"/><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diagrams/_rels/data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5.png"/><Relationship Id="rId1" Type="http://schemas.openxmlformats.org/officeDocument/2006/relationships/image" Target="../media/image84.png"/></Relationships>
</file>

<file path=ppt/diagrams/_rels/drawing1.xml.rels><?xml version="1.0" encoding="UTF-8" standalone="yes"?>
<Relationships xmlns="http://schemas.openxmlformats.org/package/2006/relationships"><Relationship Id="rId9" Type="http://schemas.openxmlformats.org/officeDocument/2006/relationships/image" Target="../media/image77.png"/><Relationship Id="rId8" Type="http://schemas.openxmlformats.org/officeDocument/2006/relationships/image" Target="../media/image76.png"/><Relationship Id="rId7" Type="http://schemas.openxmlformats.org/officeDocument/2006/relationships/image" Target="../media/image75.png"/><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diagrams/_rels/drawing1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image" Target="../media/image89.png"/></Relationships>
</file>

<file path=ppt/diagrams/_rels/drawing1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image" Target="../media/image91.png"/></Relationships>
</file>

<file path=ppt/diagrams/_rels/drawing2.xml.rels><?xml version="1.0" encoding="UTF-8" standalone="yes"?>
<Relationships xmlns="http://schemas.openxmlformats.org/package/2006/relationships"><Relationship Id="rId7" Type="http://schemas.openxmlformats.org/officeDocument/2006/relationships/image" Target="../media/image83.png"/><Relationship Id="rId6" Type="http://schemas.openxmlformats.org/officeDocument/2006/relationships/image" Target="../media/image75.png"/><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diagrams/_rels/drawing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5.png"/><Relationship Id="rId1" Type="http://schemas.openxmlformats.org/officeDocument/2006/relationships/image" Target="../media/image8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CC077D1-6CDF-4C20-962A-4BC5C11A1932}" type="doc">
      <dgm:prSet loTypeId="urn:microsoft.com/office/officeart/2005/8/layout/vList4#1" loCatId="list" qsTypeId="urn:microsoft.com/office/officeart/2005/8/quickstyle/simple1" qsCatId="simple" csTypeId="urn:microsoft.com/office/officeart/2005/8/colors/accent1_2" csCatId="accent1" phldr="1"/>
      <dgm:spPr/>
      <dgm:t>
        <a:bodyPr/>
        <a:lstStyle/>
        <a:p>
          <a:endParaRPr lang="zh-CN" altLang="en-US"/>
        </a:p>
      </dgm:t>
    </dgm:pt>
    <dgm:pt modelId="{4AF27407-03BB-44C6-8A40-CAE1626548C3}">
      <dgm:prSet custT="1"/>
      <dgm:spPr/>
      <dgm:t>
        <a:bodyPr/>
        <a:lstStyle/>
        <a:p>
          <a:pPr rtl="0"/>
          <a:r>
            <a:rPr lang="zh-CN" altLang="en-US" sz="2800" b="1" dirty="0" smtClean="0"/>
            <a:t>新型计算有哪些？</a:t>
          </a:r>
          <a:endParaRPr lang="zh-CN" altLang="en-US" sz="2800" b="1" dirty="0"/>
        </a:p>
      </dgm:t>
    </dgm:pt>
    <dgm:pt modelId="{C5541C22-9C4E-4900-A014-98185872B1BC}" cxnId="{25998C77-AA7B-404A-B873-F653C54987C4}" type="parTrans">
      <dgm:prSet/>
      <dgm:spPr/>
      <dgm:t>
        <a:bodyPr/>
        <a:lstStyle/>
        <a:p>
          <a:endParaRPr lang="zh-CN" altLang="en-US"/>
        </a:p>
      </dgm:t>
    </dgm:pt>
    <dgm:pt modelId="{EAA7D182-CC80-4CA5-B5E2-D3A1571D30DF}" cxnId="{25998C77-AA7B-404A-B873-F653C54987C4}" type="sibTrans">
      <dgm:prSet/>
      <dgm:spPr/>
      <dgm:t>
        <a:bodyPr/>
        <a:lstStyle/>
        <a:p>
          <a:endParaRPr lang="zh-CN" altLang="en-US"/>
        </a:p>
      </dgm:t>
    </dgm:pt>
    <dgm:pt modelId="{2BDD6C02-E0DD-4B9D-8845-0BD6661D10C0}">
      <dgm:prSet custT="1"/>
      <dgm:spPr/>
      <dgm:t>
        <a:bodyPr/>
        <a:lstStyle/>
        <a:p>
          <a:pPr rtl="0"/>
          <a:r>
            <a:rPr lang="zh-CN" altLang="en-US" sz="2800" b="1" dirty="0" smtClean="0"/>
            <a:t>量子计算的定义</a:t>
          </a:r>
          <a:endParaRPr lang="zh-CN" altLang="en-US" sz="2800" b="1" dirty="0"/>
        </a:p>
      </dgm:t>
    </dgm:pt>
    <dgm:pt modelId="{1569F16E-ED4E-4D50-9A0B-6E932EC8E1B1}" cxnId="{CD49CC32-E1A4-4A75-B8B6-2C227F084846}" type="parTrans">
      <dgm:prSet/>
      <dgm:spPr/>
      <dgm:t>
        <a:bodyPr/>
        <a:lstStyle/>
        <a:p>
          <a:endParaRPr lang="zh-CN" altLang="en-US"/>
        </a:p>
      </dgm:t>
    </dgm:pt>
    <dgm:pt modelId="{3AE5BE9B-9F40-4CDC-9FDA-0A5B765467B5}" cxnId="{CD49CC32-E1A4-4A75-B8B6-2C227F084846}" type="sibTrans">
      <dgm:prSet/>
      <dgm:spPr/>
      <dgm:t>
        <a:bodyPr/>
        <a:lstStyle/>
        <a:p>
          <a:endParaRPr lang="zh-CN" altLang="en-US"/>
        </a:p>
      </dgm:t>
    </dgm:pt>
    <dgm:pt modelId="{A746D564-29F4-47F2-9FF5-361BF06BC773}">
      <dgm:prSet custT="1"/>
      <dgm:spPr/>
      <dgm:t>
        <a:bodyPr/>
        <a:lstStyle/>
        <a:p>
          <a:pPr rtl="0"/>
          <a:r>
            <a:rPr lang="zh-CN" altLang="en-US" sz="2800" b="1" dirty="0" smtClean="0"/>
            <a:t>量子计算研究的基本动机</a:t>
          </a:r>
          <a:endParaRPr lang="zh-CN" altLang="en-US" sz="2800" b="1" dirty="0"/>
        </a:p>
      </dgm:t>
    </dgm:pt>
    <dgm:pt modelId="{6D0B4178-6F5C-4E91-BB81-24AA68BE15B9}" cxnId="{4873B1F6-8BEC-4263-8A0E-2796B80F4BFE}" type="parTrans">
      <dgm:prSet/>
      <dgm:spPr/>
      <dgm:t>
        <a:bodyPr/>
        <a:lstStyle/>
        <a:p>
          <a:endParaRPr lang="zh-CN" altLang="en-US"/>
        </a:p>
      </dgm:t>
    </dgm:pt>
    <dgm:pt modelId="{C7A791CB-E603-4498-91B0-455F1D482D1C}" cxnId="{4873B1F6-8BEC-4263-8A0E-2796B80F4BFE}" type="sibTrans">
      <dgm:prSet/>
      <dgm:spPr/>
      <dgm:t>
        <a:bodyPr/>
        <a:lstStyle/>
        <a:p>
          <a:endParaRPr lang="zh-CN" altLang="en-US"/>
        </a:p>
      </dgm:t>
    </dgm:pt>
    <dgm:pt modelId="{DC61EC1B-E972-46FB-BD82-B6AEFC659380}">
      <dgm:prSet custT="1"/>
      <dgm:spPr/>
      <dgm:t>
        <a:bodyPr/>
        <a:lstStyle/>
        <a:p>
          <a:pPr rtl="0"/>
          <a:r>
            <a:rPr lang="zh-CN" altLang="en-US" sz="2800" b="1" dirty="0" smtClean="0"/>
            <a:t>量子力学的基本原理</a:t>
          </a:r>
          <a:endParaRPr lang="zh-CN" altLang="en-US" sz="2800" b="1" dirty="0"/>
        </a:p>
      </dgm:t>
    </dgm:pt>
    <dgm:pt modelId="{CFFC9B4D-E791-4E6A-A9B4-03140DC2128C}" cxnId="{DB366B94-2FB6-479C-8A82-A65E05D98B9B}" type="parTrans">
      <dgm:prSet/>
      <dgm:spPr/>
      <dgm:t>
        <a:bodyPr/>
        <a:lstStyle/>
        <a:p>
          <a:endParaRPr lang="zh-CN" altLang="en-US"/>
        </a:p>
      </dgm:t>
    </dgm:pt>
    <dgm:pt modelId="{5161A24C-5E4B-4FC5-8BE6-C31D5608CAF6}" cxnId="{DB366B94-2FB6-479C-8A82-A65E05D98B9B}" type="sibTrans">
      <dgm:prSet/>
      <dgm:spPr/>
      <dgm:t>
        <a:bodyPr/>
        <a:lstStyle/>
        <a:p>
          <a:endParaRPr lang="zh-CN" altLang="en-US"/>
        </a:p>
      </dgm:t>
    </dgm:pt>
    <dgm:pt modelId="{BD21D8FB-ED7C-4C7E-A35D-76CB52A49CB1}">
      <dgm:prSet custT="1"/>
      <dgm:spPr/>
      <dgm:t>
        <a:bodyPr/>
        <a:lstStyle/>
        <a:p>
          <a:pPr rtl="0"/>
          <a:r>
            <a:rPr lang="zh-CN" altLang="en-US" sz="2800" b="1" dirty="0" smtClean="0"/>
            <a:t>量子计算机的基本原理</a:t>
          </a:r>
          <a:endParaRPr lang="zh-CN" altLang="en-US" sz="2800" b="1" dirty="0"/>
        </a:p>
      </dgm:t>
    </dgm:pt>
    <dgm:pt modelId="{E2586AE0-FA09-42F1-800B-746DFAEB3D09}" cxnId="{CD1E2E36-6498-40B4-9F84-705C755F5F88}" type="parTrans">
      <dgm:prSet/>
      <dgm:spPr/>
      <dgm:t>
        <a:bodyPr/>
        <a:lstStyle/>
        <a:p>
          <a:endParaRPr lang="zh-CN" altLang="en-US"/>
        </a:p>
      </dgm:t>
    </dgm:pt>
    <dgm:pt modelId="{0B28CBA9-8A39-4DD8-8A69-9969BCE9C69D}" cxnId="{CD1E2E36-6498-40B4-9F84-705C755F5F88}" type="sibTrans">
      <dgm:prSet/>
      <dgm:spPr/>
      <dgm:t>
        <a:bodyPr/>
        <a:lstStyle/>
        <a:p>
          <a:endParaRPr lang="zh-CN" altLang="en-US"/>
        </a:p>
      </dgm:t>
    </dgm:pt>
    <dgm:pt modelId="{C574E70E-34B8-4FAC-A9A2-61E6ACBE58AC}">
      <dgm:prSet custT="1"/>
      <dgm:spPr/>
      <dgm:t>
        <a:bodyPr/>
        <a:lstStyle/>
        <a:p>
          <a:pPr rtl="0"/>
          <a:r>
            <a:rPr lang="zh-CN" altLang="en-US" sz="2800" b="1" dirty="0" smtClean="0"/>
            <a:t>从经典计算到量子计算</a:t>
          </a:r>
          <a:endParaRPr lang="zh-CN" altLang="en-US" sz="2800" b="1" dirty="0"/>
        </a:p>
      </dgm:t>
    </dgm:pt>
    <dgm:pt modelId="{17DEA03A-731C-4BA8-82AF-FADF70DF1EF6}" cxnId="{5ABD3DCE-5DB3-4E41-B09A-C2EA184BD153}" type="parTrans">
      <dgm:prSet/>
      <dgm:spPr/>
      <dgm:t>
        <a:bodyPr/>
        <a:lstStyle/>
        <a:p>
          <a:endParaRPr lang="zh-CN" altLang="en-US"/>
        </a:p>
      </dgm:t>
    </dgm:pt>
    <dgm:pt modelId="{40D77738-8EC3-41E1-A2ED-EADF832E12EC}" cxnId="{5ABD3DCE-5DB3-4E41-B09A-C2EA184BD153}" type="sibTrans">
      <dgm:prSet/>
      <dgm:spPr/>
      <dgm:t>
        <a:bodyPr/>
        <a:lstStyle/>
        <a:p>
          <a:endParaRPr lang="zh-CN" altLang="en-US"/>
        </a:p>
      </dgm:t>
    </dgm:pt>
    <dgm:pt modelId="{47BB4951-7824-4CE5-A611-D26BD205F90F}">
      <dgm:prSet custT="1"/>
      <dgm:spPr/>
      <dgm:t>
        <a:bodyPr/>
        <a:lstStyle/>
        <a:p>
          <a:pPr rtl="0"/>
          <a:r>
            <a:rPr lang="zh-CN" altLang="en-US" sz="2800" b="1" dirty="0" smtClean="0"/>
            <a:t>量子计算机能做什么？</a:t>
          </a:r>
          <a:endParaRPr lang="zh-CN" altLang="en-US" sz="2800" b="1" dirty="0"/>
        </a:p>
      </dgm:t>
    </dgm:pt>
    <dgm:pt modelId="{FB7534D3-073C-45EF-AA66-4284269F8D0E}" cxnId="{18E1B093-FB86-4D5B-AD2A-3EB39A2FE3B8}" type="parTrans">
      <dgm:prSet/>
      <dgm:spPr/>
      <dgm:t>
        <a:bodyPr/>
        <a:lstStyle/>
        <a:p>
          <a:endParaRPr lang="zh-CN" altLang="en-US"/>
        </a:p>
      </dgm:t>
    </dgm:pt>
    <dgm:pt modelId="{EC16FFBA-155C-4C51-BB6E-9958CCE83FDE}" cxnId="{18E1B093-FB86-4D5B-AD2A-3EB39A2FE3B8}" type="sibTrans">
      <dgm:prSet/>
      <dgm:spPr/>
      <dgm:t>
        <a:bodyPr/>
        <a:lstStyle/>
        <a:p>
          <a:endParaRPr lang="zh-CN" altLang="en-US"/>
        </a:p>
      </dgm:t>
    </dgm:pt>
    <dgm:pt modelId="{25F2A41B-005D-40D4-8FD1-112EBCA757C1}">
      <dgm:prSet custT="1"/>
      <dgm:spPr/>
      <dgm:t>
        <a:bodyPr/>
        <a:lstStyle/>
        <a:p>
          <a:pPr rtl="0"/>
          <a:r>
            <a:rPr lang="zh-CN" altLang="en-US" sz="2800" b="1" dirty="0" smtClean="0"/>
            <a:t>国内外研究状况</a:t>
          </a:r>
          <a:endParaRPr lang="zh-CN" altLang="en-US" sz="2800" b="1" dirty="0"/>
        </a:p>
      </dgm:t>
    </dgm:pt>
    <dgm:pt modelId="{98300F9E-84E8-4987-A96A-A9FC4FC8F355}" cxnId="{D916DBAB-1A4D-4EE6-876A-CA4DA0DEABC1}" type="parTrans">
      <dgm:prSet/>
      <dgm:spPr/>
      <dgm:t>
        <a:bodyPr/>
        <a:lstStyle/>
        <a:p>
          <a:endParaRPr lang="zh-CN" altLang="en-US"/>
        </a:p>
      </dgm:t>
    </dgm:pt>
    <dgm:pt modelId="{6EE9D85F-7C2C-4E7A-BC27-F9D09521081D}" cxnId="{D916DBAB-1A4D-4EE6-876A-CA4DA0DEABC1}" type="sibTrans">
      <dgm:prSet/>
      <dgm:spPr/>
      <dgm:t>
        <a:bodyPr/>
        <a:lstStyle/>
        <a:p>
          <a:endParaRPr lang="zh-CN" altLang="en-US"/>
        </a:p>
      </dgm:t>
    </dgm:pt>
    <dgm:pt modelId="{F7BBE967-1B6D-4222-8226-156471EAB2AC}">
      <dgm:prSet custT="1"/>
      <dgm:spPr/>
      <dgm:t>
        <a:bodyPr/>
        <a:lstStyle/>
        <a:p>
          <a:pPr rtl="0"/>
          <a:r>
            <a:rPr lang="zh-CN" altLang="en-US" sz="2800" b="1" dirty="0" smtClean="0"/>
            <a:t>有待研究的主流问题</a:t>
          </a:r>
          <a:endParaRPr lang="zh-CN" altLang="en-US" sz="2800" b="1" dirty="0"/>
        </a:p>
      </dgm:t>
    </dgm:pt>
    <dgm:pt modelId="{64E64582-B6AF-4D81-9390-FCDB8A8D568E}" cxnId="{EA78AE39-F31F-4EF5-A85D-B5325179C4FD}" type="parTrans">
      <dgm:prSet/>
      <dgm:spPr/>
      <dgm:t>
        <a:bodyPr/>
        <a:lstStyle/>
        <a:p>
          <a:endParaRPr lang="zh-CN" altLang="en-US"/>
        </a:p>
      </dgm:t>
    </dgm:pt>
    <dgm:pt modelId="{781031FB-4194-435F-A792-E24151150023}" cxnId="{EA78AE39-F31F-4EF5-A85D-B5325179C4FD}" type="sibTrans">
      <dgm:prSet/>
      <dgm:spPr/>
      <dgm:t>
        <a:bodyPr/>
        <a:lstStyle/>
        <a:p>
          <a:endParaRPr lang="zh-CN" altLang="en-US"/>
        </a:p>
      </dgm:t>
    </dgm:pt>
    <dgm:pt modelId="{BD136B4E-6E3D-4CAF-82FA-420C48F62043}" type="pres">
      <dgm:prSet presAssocID="{4CC077D1-6CDF-4C20-962A-4BC5C11A1932}" presName="linear" presStyleCnt="0">
        <dgm:presLayoutVars>
          <dgm:dir/>
          <dgm:resizeHandles val="exact"/>
        </dgm:presLayoutVars>
      </dgm:prSet>
      <dgm:spPr/>
      <dgm:t>
        <a:bodyPr/>
        <a:lstStyle/>
        <a:p>
          <a:endParaRPr lang="zh-CN" altLang="en-US"/>
        </a:p>
      </dgm:t>
    </dgm:pt>
    <dgm:pt modelId="{239C3CED-BDEF-42B7-BDE2-10F2138CA98F}" type="pres">
      <dgm:prSet presAssocID="{4AF27407-03BB-44C6-8A40-CAE1626548C3}" presName="comp" presStyleCnt="0"/>
      <dgm:spPr/>
    </dgm:pt>
    <dgm:pt modelId="{77C81138-C6DD-4315-B1E0-6E8455112D8A}" type="pres">
      <dgm:prSet presAssocID="{4AF27407-03BB-44C6-8A40-CAE1626548C3}" presName="box" presStyleLbl="node1" presStyleIdx="0" presStyleCnt="9" custLinFactNeighborX="0" custLinFactNeighborY="-3"/>
      <dgm:spPr/>
      <dgm:t>
        <a:bodyPr/>
        <a:lstStyle/>
        <a:p>
          <a:endParaRPr lang="zh-CN" altLang="en-US"/>
        </a:p>
      </dgm:t>
    </dgm:pt>
    <dgm:pt modelId="{8B3936D3-08E2-447C-AD4E-4E04A2D42F84}" type="pres">
      <dgm:prSet presAssocID="{4AF27407-03BB-44C6-8A40-CAE1626548C3}" presName="img" presStyleLbl="fgImgPlace1" presStyleIdx="0" presStyleCnt="9"/>
      <dgm:spPr>
        <a:blipFill rotWithShape="1">
          <a:blip xmlns:r="http://schemas.openxmlformats.org/officeDocument/2006/relationships" r:embed="rId1"/>
          <a:stretch>
            <a:fillRect/>
          </a:stretch>
        </a:blipFill>
      </dgm:spPr>
      <dgm:t>
        <a:bodyPr/>
        <a:lstStyle/>
        <a:p>
          <a:endParaRPr lang="zh-CN" altLang="en-US"/>
        </a:p>
      </dgm:t>
    </dgm:pt>
    <dgm:pt modelId="{76386087-BEA7-47E9-B56C-7893BE72290F}" type="pres">
      <dgm:prSet presAssocID="{4AF27407-03BB-44C6-8A40-CAE1626548C3}" presName="text" presStyleLbl="node1" presStyleIdx="0" presStyleCnt="9">
        <dgm:presLayoutVars>
          <dgm:bulletEnabled val="1"/>
        </dgm:presLayoutVars>
      </dgm:prSet>
      <dgm:spPr/>
      <dgm:t>
        <a:bodyPr/>
        <a:lstStyle/>
        <a:p>
          <a:endParaRPr lang="zh-CN" altLang="en-US"/>
        </a:p>
      </dgm:t>
    </dgm:pt>
    <dgm:pt modelId="{D6DF85CF-9D50-45B0-B74C-029C34B0A132}" type="pres">
      <dgm:prSet presAssocID="{EAA7D182-CC80-4CA5-B5E2-D3A1571D30DF}" presName="spacer" presStyleCnt="0"/>
      <dgm:spPr/>
    </dgm:pt>
    <dgm:pt modelId="{52AE75F5-4F6B-48A3-A18D-DAA238526D59}" type="pres">
      <dgm:prSet presAssocID="{2BDD6C02-E0DD-4B9D-8845-0BD6661D10C0}" presName="comp" presStyleCnt="0"/>
      <dgm:spPr/>
    </dgm:pt>
    <dgm:pt modelId="{6DBA0154-9073-414A-8DE2-58D7C047D1D4}" type="pres">
      <dgm:prSet presAssocID="{2BDD6C02-E0DD-4B9D-8845-0BD6661D10C0}" presName="box" presStyleLbl="node1" presStyleIdx="1" presStyleCnt="9"/>
      <dgm:spPr/>
      <dgm:t>
        <a:bodyPr/>
        <a:lstStyle/>
        <a:p>
          <a:endParaRPr lang="zh-CN" altLang="en-US"/>
        </a:p>
      </dgm:t>
    </dgm:pt>
    <dgm:pt modelId="{0C96CC5B-3E91-4759-906E-E6C49A525E61}" type="pres">
      <dgm:prSet presAssocID="{2BDD6C02-E0DD-4B9D-8845-0BD6661D10C0}" presName="img" presStyleLbl="fgImgPlace1" presStyleIdx="1" presStyleCnt="9"/>
      <dgm:spPr>
        <a:blipFill rotWithShape="1">
          <a:blip xmlns:r="http://schemas.openxmlformats.org/officeDocument/2006/relationships" r:embed="rId2"/>
          <a:stretch>
            <a:fillRect/>
          </a:stretch>
        </a:blipFill>
      </dgm:spPr>
      <dgm:t>
        <a:bodyPr/>
        <a:lstStyle/>
        <a:p>
          <a:endParaRPr lang="zh-CN" altLang="en-US"/>
        </a:p>
      </dgm:t>
    </dgm:pt>
    <dgm:pt modelId="{CD364D0C-0B62-432C-B976-A06440B30D19}" type="pres">
      <dgm:prSet presAssocID="{2BDD6C02-E0DD-4B9D-8845-0BD6661D10C0}" presName="text" presStyleLbl="node1" presStyleIdx="1" presStyleCnt="9">
        <dgm:presLayoutVars>
          <dgm:bulletEnabled val="1"/>
        </dgm:presLayoutVars>
      </dgm:prSet>
      <dgm:spPr/>
      <dgm:t>
        <a:bodyPr/>
        <a:lstStyle/>
        <a:p>
          <a:endParaRPr lang="zh-CN" altLang="en-US"/>
        </a:p>
      </dgm:t>
    </dgm:pt>
    <dgm:pt modelId="{58446B45-2294-4789-A0EE-F089E7A747AF}" type="pres">
      <dgm:prSet presAssocID="{3AE5BE9B-9F40-4CDC-9FDA-0A5B765467B5}" presName="spacer" presStyleCnt="0"/>
      <dgm:spPr/>
    </dgm:pt>
    <dgm:pt modelId="{6BBFEF55-016F-4FA0-8D33-6F0430C8CDAF}" type="pres">
      <dgm:prSet presAssocID="{A746D564-29F4-47F2-9FF5-361BF06BC773}" presName="comp" presStyleCnt="0"/>
      <dgm:spPr/>
    </dgm:pt>
    <dgm:pt modelId="{5DF2B084-94B1-4648-90AA-522C2F95E85E}" type="pres">
      <dgm:prSet presAssocID="{A746D564-29F4-47F2-9FF5-361BF06BC773}" presName="box" presStyleLbl="node1" presStyleIdx="2" presStyleCnt="9"/>
      <dgm:spPr/>
      <dgm:t>
        <a:bodyPr/>
        <a:lstStyle/>
        <a:p>
          <a:endParaRPr lang="zh-CN" altLang="en-US"/>
        </a:p>
      </dgm:t>
    </dgm:pt>
    <dgm:pt modelId="{149D1A17-59BA-484A-851A-CD0CAE75630E}" type="pres">
      <dgm:prSet presAssocID="{A746D564-29F4-47F2-9FF5-361BF06BC773}" presName="img" presStyleLbl="fgImgPlace1" presStyleIdx="2" presStyleCnt="9"/>
      <dgm:spPr>
        <a:blipFill rotWithShape="1">
          <a:blip xmlns:r="http://schemas.openxmlformats.org/officeDocument/2006/relationships" r:embed="rId3"/>
          <a:stretch>
            <a:fillRect/>
          </a:stretch>
        </a:blipFill>
      </dgm:spPr>
      <dgm:t>
        <a:bodyPr/>
        <a:lstStyle/>
        <a:p>
          <a:endParaRPr lang="zh-CN" altLang="en-US"/>
        </a:p>
      </dgm:t>
    </dgm:pt>
    <dgm:pt modelId="{A2F7F61E-E148-46BA-8C37-A3718A777E04}" type="pres">
      <dgm:prSet presAssocID="{A746D564-29F4-47F2-9FF5-361BF06BC773}" presName="text" presStyleLbl="node1" presStyleIdx="2" presStyleCnt="9">
        <dgm:presLayoutVars>
          <dgm:bulletEnabled val="1"/>
        </dgm:presLayoutVars>
      </dgm:prSet>
      <dgm:spPr/>
      <dgm:t>
        <a:bodyPr/>
        <a:lstStyle/>
        <a:p>
          <a:endParaRPr lang="zh-CN" altLang="en-US"/>
        </a:p>
      </dgm:t>
    </dgm:pt>
    <dgm:pt modelId="{C6ED2E48-5A08-490C-84DE-84E8386D2CED}" type="pres">
      <dgm:prSet presAssocID="{C7A791CB-E603-4498-91B0-455F1D482D1C}" presName="spacer" presStyleCnt="0"/>
      <dgm:spPr/>
    </dgm:pt>
    <dgm:pt modelId="{58A84365-DFF6-4D3B-9FED-40AD1E1A7224}" type="pres">
      <dgm:prSet presAssocID="{DC61EC1B-E972-46FB-BD82-B6AEFC659380}" presName="comp" presStyleCnt="0"/>
      <dgm:spPr/>
    </dgm:pt>
    <dgm:pt modelId="{5E32742F-143F-4FEB-85A1-C3C989549285}" type="pres">
      <dgm:prSet presAssocID="{DC61EC1B-E972-46FB-BD82-B6AEFC659380}" presName="box" presStyleLbl="node1" presStyleIdx="3" presStyleCnt="9"/>
      <dgm:spPr/>
      <dgm:t>
        <a:bodyPr/>
        <a:lstStyle/>
        <a:p>
          <a:endParaRPr lang="zh-CN" altLang="en-US"/>
        </a:p>
      </dgm:t>
    </dgm:pt>
    <dgm:pt modelId="{F45A35B0-129C-4B22-9EA1-DFFC3F9FE6E3}" type="pres">
      <dgm:prSet presAssocID="{DC61EC1B-E972-46FB-BD82-B6AEFC659380}" presName="img" presStyleLbl="fgImgPlace1" presStyleIdx="3" presStyleCnt="9"/>
      <dgm:spPr>
        <a:blipFill rotWithShape="1">
          <a:blip xmlns:r="http://schemas.openxmlformats.org/officeDocument/2006/relationships" r:embed="rId4"/>
          <a:stretch>
            <a:fillRect/>
          </a:stretch>
        </a:blipFill>
      </dgm:spPr>
      <dgm:t>
        <a:bodyPr/>
        <a:lstStyle/>
        <a:p>
          <a:endParaRPr lang="zh-CN" altLang="en-US"/>
        </a:p>
      </dgm:t>
    </dgm:pt>
    <dgm:pt modelId="{0819B6F8-7E11-4222-95DD-A97AF96DAEC6}" type="pres">
      <dgm:prSet presAssocID="{DC61EC1B-E972-46FB-BD82-B6AEFC659380}" presName="text" presStyleLbl="node1" presStyleIdx="3" presStyleCnt="9">
        <dgm:presLayoutVars>
          <dgm:bulletEnabled val="1"/>
        </dgm:presLayoutVars>
      </dgm:prSet>
      <dgm:spPr/>
      <dgm:t>
        <a:bodyPr/>
        <a:lstStyle/>
        <a:p>
          <a:endParaRPr lang="zh-CN" altLang="en-US"/>
        </a:p>
      </dgm:t>
    </dgm:pt>
    <dgm:pt modelId="{64E03F3A-B6E5-4EE2-B21B-25DC016D7BEB}" type="pres">
      <dgm:prSet presAssocID="{5161A24C-5E4B-4FC5-8BE6-C31D5608CAF6}" presName="spacer" presStyleCnt="0"/>
      <dgm:spPr/>
    </dgm:pt>
    <dgm:pt modelId="{F247E53F-398F-40F8-BB91-007FAA573BFF}" type="pres">
      <dgm:prSet presAssocID="{BD21D8FB-ED7C-4C7E-A35D-76CB52A49CB1}" presName="comp" presStyleCnt="0"/>
      <dgm:spPr/>
    </dgm:pt>
    <dgm:pt modelId="{992E9F5B-34D7-4CE8-A842-2A906B5BACAD}" type="pres">
      <dgm:prSet presAssocID="{BD21D8FB-ED7C-4C7E-A35D-76CB52A49CB1}" presName="box" presStyleLbl="node1" presStyleIdx="4" presStyleCnt="9"/>
      <dgm:spPr/>
      <dgm:t>
        <a:bodyPr/>
        <a:lstStyle/>
        <a:p>
          <a:endParaRPr lang="zh-CN" altLang="en-US"/>
        </a:p>
      </dgm:t>
    </dgm:pt>
    <dgm:pt modelId="{EE1E8F52-28B1-409A-962C-67977FEAA7CF}" type="pres">
      <dgm:prSet presAssocID="{BD21D8FB-ED7C-4C7E-A35D-76CB52A49CB1}" presName="img" presStyleLbl="fgImgPlace1" presStyleIdx="4" presStyleCnt="9"/>
      <dgm:spPr>
        <a:blipFill rotWithShape="1">
          <a:blip xmlns:r="http://schemas.openxmlformats.org/officeDocument/2006/relationships" r:embed="rId5"/>
          <a:stretch>
            <a:fillRect/>
          </a:stretch>
        </a:blipFill>
      </dgm:spPr>
      <dgm:t>
        <a:bodyPr/>
        <a:lstStyle/>
        <a:p>
          <a:endParaRPr lang="zh-CN" altLang="en-US"/>
        </a:p>
      </dgm:t>
    </dgm:pt>
    <dgm:pt modelId="{BAB9E546-63E2-4648-AE79-8E3F76AAC650}" type="pres">
      <dgm:prSet presAssocID="{BD21D8FB-ED7C-4C7E-A35D-76CB52A49CB1}" presName="text" presStyleLbl="node1" presStyleIdx="4" presStyleCnt="9">
        <dgm:presLayoutVars>
          <dgm:bulletEnabled val="1"/>
        </dgm:presLayoutVars>
      </dgm:prSet>
      <dgm:spPr/>
      <dgm:t>
        <a:bodyPr/>
        <a:lstStyle/>
        <a:p>
          <a:endParaRPr lang="zh-CN" altLang="en-US"/>
        </a:p>
      </dgm:t>
    </dgm:pt>
    <dgm:pt modelId="{AF939FE4-543F-4DD1-9B7C-D4A96B48181E}" type="pres">
      <dgm:prSet presAssocID="{0B28CBA9-8A39-4DD8-8A69-9969BCE9C69D}" presName="spacer" presStyleCnt="0"/>
      <dgm:spPr/>
    </dgm:pt>
    <dgm:pt modelId="{38CD5676-EC98-4C84-9753-C6D87CC2C9E8}" type="pres">
      <dgm:prSet presAssocID="{C574E70E-34B8-4FAC-A9A2-61E6ACBE58AC}" presName="comp" presStyleCnt="0"/>
      <dgm:spPr/>
    </dgm:pt>
    <dgm:pt modelId="{D768BAF2-C364-43A9-8DD1-8BBEA43C2892}" type="pres">
      <dgm:prSet presAssocID="{C574E70E-34B8-4FAC-A9A2-61E6ACBE58AC}" presName="box" presStyleLbl="node1" presStyleIdx="5" presStyleCnt="9"/>
      <dgm:spPr/>
      <dgm:t>
        <a:bodyPr/>
        <a:lstStyle/>
        <a:p>
          <a:endParaRPr lang="zh-CN" altLang="en-US"/>
        </a:p>
      </dgm:t>
    </dgm:pt>
    <dgm:pt modelId="{DB1E3715-6988-465E-86B6-DBC391F72749}" type="pres">
      <dgm:prSet presAssocID="{C574E70E-34B8-4FAC-A9A2-61E6ACBE58AC}" presName="img" presStyleLbl="fgImgPlace1" presStyleIdx="5" presStyleCnt="9"/>
      <dgm:spPr>
        <a:blipFill rotWithShape="1">
          <a:blip xmlns:r="http://schemas.openxmlformats.org/officeDocument/2006/relationships" r:embed="rId6"/>
          <a:stretch>
            <a:fillRect/>
          </a:stretch>
        </a:blipFill>
      </dgm:spPr>
      <dgm:t>
        <a:bodyPr/>
        <a:lstStyle/>
        <a:p>
          <a:endParaRPr lang="zh-CN" altLang="en-US"/>
        </a:p>
      </dgm:t>
    </dgm:pt>
    <dgm:pt modelId="{C70C796E-4230-4438-B426-E54FDDB051BE}" type="pres">
      <dgm:prSet presAssocID="{C574E70E-34B8-4FAC-A9A2-61E6ACBE58AC}" presName="text" presStyleLbl="node1" presStyleIdx="5" presStyleCnt="9">
        <dgm:presLayoutVars>
          <dgm:bulletEnabled val="1"/>
        </dgm:presLayoutVars>
      </dgm:prSet>
      <dgm:spPr/>
      <dgm:t>
        <a:bodyPr/>
        <a:lstStyle/>
        <a:p>
          <a:endParaRPr lang="zh-CN" altLang="en-US"/>
        </a:p>
      </dgm:t>
    </dgm:pt>
    <dgm:pt modelId="{86F3BAA6-6EF7-4872-8E8D-D03B9B298A03}" type="pres">
      <dgm:prSet presAssocID="{40D77738-8EC3-41E1-A2ED-EADF832E12EC}" presName="spacer" presStyleCnt="0"/>
      <dgm:spPr/>
    </dgm:pt>
    <dgm:pt modelId="{2F86003B-8B27-4683-8F65-80FBEFF3F9EE}" type="pres">
      <dgm:prSet presAssocID="{47BB4951-7824-4CE5-A611-D26BD205F90F}" presName="comp" presStyleCnt="0"/>
      <dgm:spPr/>
    </dgm:pt>
    <dgm:pt modelId="{987527EA-3ACA-4498-A5E7-7C46ED2FAD89}" type="pres">
      <dgm:prSet presAssocID="{47BB4951-7824-4CE5-A611-D26BD205F90F}" presName="box" presStyleLbl="node1" presStyleIdx="6" presStyleCnt="9"/>
      <dgm:spPr/>
      <dgm:t>
        <a:bodyPr/>
        <a:lstStyle/>
        <a:p>
          <a:endParaRPr lang="zh-CN" altLang="en-US"/>
        </a:p>
      </dgm:t>
    </dgm:pt>
    <dgm:pt modelId="{D4E41CB3-FBB6-44D1-82BC-D8EBD393ECA9}" type="pres">
      <dgm:prSet presAssocID="{47BB4951-7824-4CE5-A611-D26BD205F90F}" presName="img" presStyleLbl="fgImgPlace1" presStyleIdx="6" presStyleCnt="9"/>
      <dgm:spPr>
        <a:blipFill rotWithShape="1">
          <a:blip xmlns:r="http://schemas.openxmlformats.org/officeDocument/2006/relationships" r:embed="rId7"/>
          <a:stretch>
            <a:fillRect/>
          </a:stretch>
        </a:blipFill>
      </dgm:spPr>
      <dgm:t>
        <a:bodyPr/>
        <a:lstStyle/>
        <a:p>
          <a:endParaRPr lang="zh-CN" altLang="en-US"/>
        </a:p>
      </dgm:t>
    </dgm:pt>
    <dgm:pt modelId="{2C4CE1AD-0A3C-4268-AD8B-6B3E4FF82A5D}" type="pres">
      <dgm:prSet presAssocID="{47BB4951-7824-4CE5-A611-D26BD205F90F}" presName="text" presStyleLbl="node1" presStyleIdx="6" presStyleCnt="9">
        <dgm:presLayoutVars>
          <dgm:bulletEnabled val="1"/>
        </dgm:presLayoutVars>
      </dgm:prSet>
      <dgm:spPr/>
      <dgm:t>
        <a:bodyPr/>
        <a:lstStyle/>
        <a:p>
          <a:endParaRPr lang="zh-CN" altLang="en-US"/>
        </a:p>
      </dgm:t>
    </dgm:pt>
    <dgm:pt modelId="{01B71A2F-39C3-4A01-8471-F69FCA66A1B0}" type="pres">
      <dgm:prSet presAssocID="{EC16FFBA-155C-4C51-BB6E-9958CCE83FDE}" presName="spacer" presStyleCnt="0"/>
      <dgm:spPr/>
    </dgm:pt>
    <dgm:pt modelId="{98FE6327-6D7E-4B6A-A9CE-B43365D3266A}" type="pres">
      <dgm:prSet presAssocID="{25F2A41B-005D-40D4-8FD1-112EBCA757C1}" presName="comp" presStyleCnt="0"/>
      <dgm:spPr/>
    </dgm:pt>
    <dgm:pt modelId="{94C8875B-02CB-4C5B-938C-EC1895583469}" type="pres">
      <dgm:prSet presAssocID="{25F2A41B-005D-40D4-8FD1-112EBCA757C1}" presName="box" presStyleLbl="node1" presStyleIdx="7" presStyleCnt="9"/>
      <dgm:spPr/>
      <dgm:t>
        <a:bodyPr/>
        <a:lstStyle/>
        <a:p>
          <a:endParaRPr lang="zh-CN" altLang="en-US"/>
        </a:p>
      </dgm:t>
    </dgm:pt>
    <dgm:pt modelId="{4623ED75-3ECC-48E9-A519-84B62A41A7A4}" type="pres">
      <dgm:prSet presAssocID="{25F2A41B-005D-40D4-8FD1-112EBCA757C1}" presName="img" presStyleLbl="fgImgPlace1" presStyleIdx="7" presStyleCnt="9"/>
      <dgm:spPr>
        <a:blipFill rotWithShape="1">
          <a:blip xmlns:r="http://schemas.openxmlformats.org/officeDocument/2006/relationships" r:embed="rId8"/>
          <a:stretch>
            <a:fillRect/>
          </a:stretch>
        </a:blipFill>
      </dgm:spPr>
      <dgm:t>
        <a:bodyPr/>
        <a:lstStyle/>
        <a:p>
          <a:endParaRPr lang="zh-CN" altLang="en-US"/>
        </a:p>
      </dgm:t>
    </dgm:pt>
    <dgm:pt modelId="{183F12BD-6A17-4DDD-BD01-3C68744CFA42}" type="pres">
      <dgm:prSet presAssocID="{25F2A41B-005D-40D4-8FD1-112EBCA757C1}" presName="text" presStyleLbl="node1" presStyleIdx="7" presStyleCnt="9">
        <dgm:presLayoutVars>
          <dgm:bulletEnabled val="1"/>
        </dgm:presLayoutVars>
      </dgm:prSet>
      <dgm:spPr/>
      <dgm:t>
        <a:bodyPr/>
        <a:lstStyle/>
        <a:p>
          <a:endParaRPr lang="zh-CN" altLang="en-US"/>
        </a:p>
      </dgm:t>
    </dgm:pt>
    <dgm:pt modelId="{F24BCF18-CD05-433F-815E-212E0CEC730A}" type="pres">
      <dgm:prSet presAssocID="{6EE9D85F-7C2C-4E7A-BC27-F9D09521081D}" presName="spacer" presStyleCnt="0"/>
      <dgm:spPr/>
    </dgm:pt>
    <dgm:pt modelId="{8B70551A-DBB2-49D0-99AA-F42217B1B73F}" type="pres">
      <dgm:prSet presAssocID="{F7BBE967-1B6D-4222-8226-156471EAB2AC}" presName="comp" presStyleCnt="0"/>
      <dgm:spPr/>
    </dgm:pt>
    <dgm:pt modelId="{BACD6DD5-7FC4-4941-B794-52CBAD3B4F05}" type="pres">
      <dgm:prSet presAssocID="{F7BBE967-1B6D-4222-8226-156471EAB2AC}" presName="box" presStyleLbl="node1" presStyleIdx="8" presStyleCnt="9"/>
      <dgm:spPr/>
      <dgm:t>
        <a:bodyPr/>
        <a:lstStyle/>
        <a:p>
          <a:endParaRPr lang="zh-CN" altLang="en-US"/>
        </a:p>
      </dgm:t>
    </dgm:pt>
    <dgm:pt modelId="{C2BCB39A-3BCE-4B75-9737-87B438F5F4FE}" type="pres">
      <dgm:prSet presAssocID="{F7BBE967-1B6D-4222-8226-156471EAB2AC}" presName="img" presStyleLbl="fgImgPlace1" presStyleIdx="8" presStyleCnt="9"/>
      <dgm:spPr>
        <a:blipFill rotWithShape="1">
          <a:blip xmlns:r="http://schemas.openxmlformats.org/officeDocument/2006/relationships" r:embed="rId9"/>
          <a:stretch>
            <a:fillRect/>
          </a:stretch>
        </a:blipFill>
      </dgm:spPr>
      <dgm:t>
        <a:bodyPr/>
        <a:lstStyle/>
        <a:p>
          <a:endParaRPr lang="zh-CN" altLang="en-US"/>
        </a:p>
      </dgm:t>
    </dgm:pt>
    <dgm:pt modelId="{882E824F-DE29-4E43-B01C-68DCF24EF273}" type="pres">
      <dgm:prSet presAssocID="{F7BBE967-1B6D-4222-8226-156471EAB2AC}" presName="text" presStyleLbl="node1" presStyleIdx="8" presStyleCnt="9">
        <dgm:presLayoutVars>
          <dgm:bulletEnabled val="1"/>
        </dgm:presLayoutVars>
      </dgm:prSet>
      <dgm:spPr/>
      <dgm:t>
        <a:bodyPr/>
        <a:lstStyle/>
        <a:p>
          <a:endParaRPr lang="zh-CN" altLang="en-US"/>
        </a:p>
      </dgm:t>
    </dgm:pt>
  </dgm:ptLst>
  <dgm:cxnLst>
    <dgm:cxn modelId="{DBC0E1BD-53D4-4629-927F-B208A83BC770}" type="presOf" srcId="{47BB4951-7824-4CE5-A611-D26BD205F90F}" destId="{987527EA-3ACA-4498-A5E7-7C46ED2FAD89}" srcOrd="0" destOrd="0" presId="urn:microsoft.com/office/officeart/2005/8/layout/vList4#1"/>
    <dgm:cxn modelId="{F3661327-D942-488A-9839-97044E5CEC01}" type="presOf" srcId="{DC61EC1B-E972-46FB-BD82-B6AEFC659380}" destId="{0819B6F8-7E11-4222-95DD-A97AF96DAEC6}" srcOrd="1" destOrd="0" presId="urn:microsoft.com/office/officeart/2005/8/layout/vList4#1"/>
    <dgm:cxn modelId="{18E1B093-FB86-4D5B-AD2A-3EB39A2FE3B8}" srcId="{4CC077D1-6CDF-4C20-962A-4BC5C11A1932}" destId="{47BB4951-7824-4CE5-A611-D26BD205F90F}" srcOrd="6" destOrd="0" parTransId="{FB7534D3-073C-45EF-AA66-4284269F8D0E}" sibTransId="{EC16FFBA-155C-4C51-BB6E-9958CCE83FDE}"/>
    <dgm:cxn modelId="{EA14C85A-1F48-4742-A7A3-187FC623554C}" type="presOf" srcId="{C574E70E-34B8-4FAC-A9A2-61E6ACBE58AC}" destId="{D768BAF2-C364-43A9-8DD1-8BBEA43C2892}" srcOrd="0" destOrd="0" presId="urn:microsoft.com/office/officeart/2005/8/layout/vList4#1"/>
    <dgm:cxn modelId="{1821AA8A-3D5C-44B5-A60F-5570EA730750}" type="presOf" srcId="{25F2A41B-005D-40D4-8FD1-112EBCA757C1}" destId="{183F12BD-6A17-4DDD-BD01-3C68744CFA42}" srcOrd="1" destOrd="0" presId="urn:microsoft.com/office/officeart/2005/8/layout/vList4#1"/>
    <dgm:cxn modelId="{C305AA04-4A9B-4D68-9EBB-1BC8E3E3806A}" type="presOf" srcId="{4AF27407-03BB-44C6-8A40-CAE1626548C3}" destId="{76386087-BEA7-47E9-B56C-7893BE72290F}" srcOrd="1" destOrd="0" presId="urn:microsoft.com/office/officeart/2005/8/layout/vList4#1"/>
    <dgm:cxn modelId="{2216C2F6-0C6C-4C41-9C72-E000195F13DE}" type="presOf" srcId="{A746D564-29F4-47F2-9FF5-361BF06BC773}" destId="{A2F7F61E-E148-46BA-8C37-A3718A777E04}" srcOrd="1" destOrd="0" presId="urn:microsoft.com/office/officeart/2005/8/layout/vList4#1"/>
    <dgm:cxn modelId="{38CE9CBB-8486-4B5A-B2BD-B01D8D488C13}" type="presOf" srcId="{F7BBE967-1B6D-4222-8226-156471EAB2AC}" destId="{BACD6DD5-7FC4-4941-B794-52CBAD3B4F05}" srcOrd="0" destOrd="0" presId="urn:microsoft.com/office/officeart/2005/8/layout/vList4#1"/>
    <dgm:cxn modelId="{6028BDFC-4A8A-45C4-A0D8-17B75199E5A7}" type="presOf" srcId="{4AF27407-03BB-44C6-8A40-CAE1626548C3}" destId="{77C81138-C6DD-4315-B1E0-6E8455112D8A}" srcOrd="0" destOrd="0" presId="urn:microsoft.com/office/officeart/2005/8/layout/vList4#1"/>
    <dgm:cxn modelId="{4873B1F6-8BEC-4263-8A0E-2796B80F4BFE}" srcId="{4CC077D1-6CDF-4C20-962A-4BC5C11A1932}" destId="{A746D564-29F4-47F2-9FF5-361BF06BC773}" srcOrd="2" destOrd="0" parTransId="{6D0B4178-6F5C-4E91-BB81-24AA68BE15B9}" sibTransId="{C7A791CB-E603-4498-91B0-455F1D482D1C}"/>
    <dgm:cxn modelId="{87E0F6CD-2FF4-4BD0-9235-440BFD625DAF}" type="presOf" srcId="{BD21D8FB-ED7C-4C7E-A35D-76CB52A49CB1}" destId="{992E9F5B-34D7-4CE8-A842-2A906B5BACAD}" srcOrd="0" destOrd="0" presId="urn:microsoft.com/office/officeart/2005/8/layout/vList4#1"/>
    <dgm:cxn modelId="{709C069D-4D83-49C6-9549-7D1685DC1739}" type="presOf" srcId="{BD21D8FB-ED7C-4C7E-A35D-76CB52A49CB1}" destId="{BAB9E546-63E2-4648-AE79-8E3F76AAC650}" srcOrd="1" destOrd="0" presId="urn:microsoft.com/office/officeart/2005/8/layout/vList4#1"/>
    <dgm:cxn modelId="{EA78AE39-F31F-4EF5-A85D-B5325179C4FD}" srcId="{4CC077D1-6CDF-4C20-962A-4BC5C11A1932}" destId="{F7BBE967-1B6D-4222-8226-156471EAB2AC}" srcOrd="8" destOrd="0" parTransId="{64E64582-B6AF-4D81-9390-FCDB8A8D568E}" sibTransId="{781031FB-4194-435F-A792-E24151150023}"/>
    <dgm:cxn modelId="{CD1E2E36-6498-40B4-9F84-705C755F5F88}" srcId="{4CC077D1-6CDF-4C20-962A-4BC5C11A1932}" destId="{BD21D8FB-ED7C-4C7E-A35D-76CB52A49CB1}" srcOrd="4" destOrd="0" parTransId="{E2586AE0-FA09-42F1-800B-746DFAEB3D09}" sibTransId="{0B28CBA9-8A39-4DD8-8A69-9969BCE9C69D}"/>
    <dgm:cxn modelId="{DB366B94-2FB6-479C-8A82-A65E05D98B9B}" srcId="{4CC077D1-6CDF-4C20-962A-4BC5C11A1932}" destId="{DC61EC1B-E972-46FB-BD82-B6AEFC659380}" srcOrd="3" destOrd="0" parTransId="{CFFC9B4D-E791-4E6A-A9B4-03140DC2128C}" sibTransId="{5161A24C-5E4B-4FC5-8BE6-C31D5608CAF6}"/>
    <dgm:cxn modelId="{58598893-F9B8-43D4-8B91-4F626B219047}" type="presOf" srcId="{A746D564-29F4-47F2-9FF5-361BF06BC773}" destId="{5DF2B084-94B1-4648-90AA-522C2F95E85E}" srcOrd="0" destOrd="0" presId="urn:microsoft.com/office/officeart/2005/8/layout/vList4#1"/>
    <dgm:cxn modelId="{19B3A4D7-CB07-42B8-9395-9144743E5F76}" type="presOf" srcId="{25F2A41B-005D-40D4-8FD1-112EBCA757C1}" destId="{94C8875B-02CB-4C5B-938C-EC1895583469}" srcOrd="0" destOrd="0" presId="urn:microsoft.com/office/officeart/2005/8/layout/vList4#1"/>
    <dgm:cxn modelId="{8A17201D-5317-4038-9AF2-FC0EEEC3C2D8}" type="presOf" srcId="{2BDD6C02-E0DD-4B9D-8845-0BD6661D10C0}" destId="{6DBA0154-9073-414A-8DE2-58D7C047D1D4}" srcOrd="0" destOrd="0" presId="urn:microsoft.com/office/officeart/2005/8/layout/vList4#1"/>
    <dgm:cxn modelId="{25998C77-AA7B-404A-B873-F653C54987C4}" srcId="{4CC077D1-6CDF-4C20-962A-4BC5C11A1932}" destId="{4AF27407-03BB-44C6-8A40-CAE1626548C3}" srcOrd="0" destOrd="0" parTransId="{C5541C22-9C4E-4900-A014-98185872B1BC}" sibTransId="{EAA7D182-CC80-4CA5-B5E2-D3A1571D30DF}"/>
    <dgm:cxn modelId="{2DE48F2C-D6F3-43D6-A508-668D7BE980D0}" type="presOf" srcId="{2BDD6C02-E0DD-4B9D-8845-0BD6661D10C0}" destId="{CD364D0C-0B62-432C-B976-A06440B30D19}" srcOrd="1" destOrd="0" presId="urn:microsoft.com/office/officeart/2005/8/layout/vList4#1"/>
    <dgm:cxn modelId="{C9033E46-1952-49FB-AD50-EB6AA7A2E874}" type="presOf" srcId="{C574E70E-34B8-4FAC-A9A2-61E6ACBE58AC}" destId="{C70C796E-4230-4438-B426-E54FDDB051BE}" srcOrd="1" destOrd="0" presId="urn:microsoft.com/office/officeart/2005/8/layout/vList4#1"/>
    <dgm:cxn modelId="{D916DBAB-1A4D-4EE6-876A-CA4DA0DEABC1}" srcId="{4CC077D1-6CDF-4C20-962A-4BC5C11A1932}" destId="{25F2A41B-005D-40D4-8FD1-112EBCA757C1}" srcOrd="7" destOrd="0" parTransId="{98300F9E-84E8-4987-A96A-A9FC4FC8F355}" sibTransId="{6EE9D85F-7C2C-4E7A-BC27-F9D09521081D}"/>
    <dgm:cxn modelId="{7FBAA3B3-C69C-4548-AD04-8FD852087013}" type="presOf" srcId="{F7BBE967-1B6D-4222-8226-156471EAB2AC}" destId="{882E824F-DE29-4E43-B01C-68DCF24EF273}" srcOrd="1" destOrd="0" presId="urn:microsoft.com/office/officeart/2005/8/layout/vList4#1"/>
    <dgm:cxn modelId="{01957CBD-22E5-4587-9D08-D2731E37F3A4}" type="presOf" srcId="{47BB4951-7824-4CE5-A611-D26BD205F90F}" destId="{2C4CE1AD-0A3C-4268-AD8B-6B3E4FF82A5D}" srcOrd="1" destOrd="0" presId="urn:microsoft.com/office/officeart/2005/8/layout/vList4#1"/>
    <dgm:cxn modelId="{86BF6758-9238-4EA2-B0D2-203E3A2DA8C4}" type="presOf" srcId="{4CC077D1-6CDF-4C20-962A-4BC5C11A1932}" destId="{BD136B4E-6E3D-4CAF-82FA-420C48F62043}" srcOrd="0" destOrd="0" presId="urn:microsoft.com/office/officeart/2005/8/layout/vList4#1"/>
    <dgm:cxn modelId="{CD49CC32-E1A4-4A75-B8B6-2C227F084846}" srcId="{4CC077D1-6CDF-4C20-962A-4BC5C11A1932}" destId="{2BDD6C02-E0DD-4B9D-8845-0BD6661D10C0}" srcOrd="1" destOrd="0" parTransId="{1569F16E-ED4E-4D50-9A0B-6E932EC8E1B1}" sibTransId="{3AE5BE9B-9F40-4CDC-9FDA-0A5B765467B5}"/>
    <dgm:cxn modelId="{3C5DCD18-8718-4C45-9E85-76C2E519C08D}" type="presOf" srcId="{DC61EC1B-E972-46FB-BD82-B6AEFC659380}" destId="{5E32742F-143F-4FEB-85A1-C3C989549285}" srcOrd="0" destOrd="0" presId="urn:microsoft.com/office/officeart/2005/8/layout/vList4#1"/>
    <dgm:cxn modelId="{5ABD3DCE-5DB3-4E41-B09A-C2EA184BD153}" srcId="{4CC077D1-6CDF-4C20-962A-4BC5C11A1932}" destId="{C574E70E-34B8-4FAC-A9A2-61E6ACBE58AC}" srcOrd="5" destOrd="0" parTransId="{17DEA03A-731C-4BA8-82AF-FADF70DF1EF6}" sibTransId="{40D77738-8EC3-41E1-A2ED-EADF832E12EC}"/>
    <dgm:cxn modelId="{06578504-D174-4B2A-A7CC-EB90A623115D}" type="presParOf" srcId="{BD136B4E-6E3D-4CAF-82FA-420C48F62043}" destId="{239C3CED-BDEF-42B7-BDE2-10F2138CA98F}" srcOrd="0" destOrd="0" presId="urn:microsoft.com/office/officeart/2005/8/layout/vList4#1"/>
    <dgm:cxn modelId="{7B96D8DF-01DA-4EC8-BA6F-8EECF5F87C17}" type="presParOf" srcId="{239C3CED-BDEF-42B7-BDE2-10F2138CA98F}" destId="{77C81138-C6DD-4315-B1E0-6E8455112D8A}" srcOrd="0" destOrd="0" presId="urn:microsoft.com/office/officeart/2005/8/layout/vList4#1"/>
    <dgm:cxn modelId="{2FAC1DF2-79DC-475E-8D20-8E09682C9249}" type="presParOf" srcId="{239C3CED-BDEF-42B7-BDE2-10F2138CA98F}" destId="{8B3936D3-08E2-447C-AD4E-4E04A2D42F84}" srcOrd="1" destOrd="0" presId="urn:microsoft.com/office/officeart/2005/8/layout/vList4#1"/>
    <dgm:cxn modelId="{91758F44-8FD2-4CB6-92B8-D2DF8D29B7B3}" type="presParOf" srcId="{239C3CED-BDEF-42B7-BDE2-10F2138CA98F}" destId="{76386087-BEA7-47E9-B56C-7893BE72290F}" srcOrd="2" destOrd="0" presId="urn:microsoft.com/office/officeart/2005/8/layout/vList4#1"/>
    <dgm:cxn modelId="{9CC6FA8D-C23F-4893-81C3-AFE35CF81506}" type="presParOf" srcId="{BD136B4E-6E3D-4CAF-82FA-420C48F62043}" destId="{D6DF85CF-9D50-45B0-B74C-029C34B0A132}" srcOrd="1" destOrd="0" presId="urn:microsoft.com/office/officeart/2005/8/layout/vList4#1"/>
    <dgm:cxn modelId="{B41F50EB-1D58-4463-8EF2-AB5CADE33C21}" type="presParOf" srcId="{BD136B4E-6E3D-4CAF-82FA-420C48F62043}" destId="{52AE75F5-4F6B-48A3-A18D-DAA238526D59}" srcOrd="2" destOrd="0" presId="urn:microsoft.com/office/officeart/2005/8/layout/vList4#1"/>
    <dgm:cxn modelId="{5989B4C8-27B9-4F30-829D-114254BF38E1}" type="presParOf" srcId="{52AE75F5-4F6B-48A3-A18D-DAA238526D59}" destId="{6DBA0154-9073-414A-8DE2-58D7C047D1D4}" srcOrd="0" destOrd="0" presId="urn:microsoft.com/office/officeart/2005/8/layout/vList4#1"/>
    <dgm:cxn modelId="{B39E971B-45B3-4E26-B481-7368FAC439BD}" type="presParOf" srcId="{52AE75F5-4F6B-48A3-A18D-DAA238526D59}" destId="{0C96CC5B-3E91-4759-906E-E6C49A525E61}" srcOrd="1" destOrd="0" presId="urn:microsoft.com/office/officeart/2005/8/layout/vList4#1"/>
    <dgm:cxn modelId="{D183B919-881B-4546-8DAC-EFAEC5E3FC98}" type="presParOf" srcId="{52AE75F5-4F6B-48A3-A18D-DAA238526D59}" destId="{CD364D0C-0B62-432C-B976-A06440B30D19}" srcOrd="2" destOrd="0" presId="urn:microsoft.com/office/officeart/2005/8/layout/vList4#1"/>
    <dgm:cxn modelId="{3989A1E6-2D98-4C11-BFEC-BFC63D69CCEB}" type="presParOf" srcId="{BD136B4E-6E3D-4CAF-82FA-420C48F62043}" destId="{58446B45-2294-4789-A0EE-F089E7A747AF}" srcOrd="3" destOrd="0" presId="urn:microsoft.com/office/officeart/2005/8/layout/vList4#1"/>
    <dgm:cxn modelId="{1E066753-1ED6-4D3B-A969-65BA94727B27}" type="presParOf" srcId="{BD136B4E-6E3D-4CAF-82FA-420C48F62043}" destId="{6BBFEF55-016F-4FA0-8D33-6F0430C8CDAF}" srcOrd="4" destOrd="0" presId="urn:microsoft.com/office/officeart/2005/8/layout/vList4#1"/>
    <dgm:cxn modelId="{397246EC-D7D6-458C-B302-C53C940BA11A}" type="presParOf" srcId="{6BBFEF55-016F-4FA0-8D33-6F0430C8CDAF}" destId="{5DF2B084-94B1-4648-90AA-522C2F95E85E}" srcOrd="0" destOrd="0" presId="urn:microsoft.com/office/officeart/2005/8/layout/vList4#1"/>
    <dgm:cxn modelId="{D3E9B61C-3E1C-4BAE-BCA4-C5E592626FD4}" type="presParOf" srcId="{6BBFEF55-016F-4FA0-8D33-6F0430C8CDAF}" destId="{149D1A17-59BA-484A-851A-CD0CAE75630E}" srcOrd="1" destOrd="0" presId="urn:microsoft.com/office/officeart/2005/8/layout/vList4#1"/>
    <dgm:cxn modelId="{7123B6B7-081A-4482-9CB1-9754AB4FCA41}" type="presParOf" srcId="{6BBFEF55-016F-4FA0-8D33-6F0430C8CDAF}" destId="{A2F7F61E-E148-46BA-8C37-A3718A777E04}" srcOrd="2" destOrd="0" presId="urn:microsoft.com/office/officeart/2005/8/layout/vList4#1"/>
    <dgm:cxn modelId="{EFC0CA39-E721-4831-AF18-31E728001BB5}" type="presParOf" srcId="{BD136B4E-6E3D-4CAF-82FA-420C48F62043}" destId="{C6ED2E48-5A08-490C-84DE-84E8386D2CED}" srcOrd="5" destOrd="0" presId="urn:microsoft.com/office/officeart/2005/8/layout/vList4#1"/>
    <dgm:cxn modelId="{9C2B6535-65BC-47EA-9746-4AF79B1B8711}" type="presParOf" srcId="{BD136B4E-6E3D-4CAF-82FA-420C48F62043}" destId="{58A84365-DFF6-4D3B-9FED-40AD1E1A7224}" srcOrd="6" destOrd="0" presId="urn:microsoft.com/office/officeart/2005/8/layout/vList4#1"/>
    <dgm:cxn modelId="{1A8887BF-DCA6-4180-8A3A-4F9E96BC6441}" type="presParOf" srcId="{58A84365-DFF6-4D3B-9FED-40AD1E1A7224}" destId="{5E32742F-143F-4FEB-85A1-C3C989549285}" srcOrd="0" destOrd="0" presId="urn:microsoft.com/office/officeart/2005/8/layout/vList4#1"/>
    <dgm:cxn modelId="{ACE24F8C-446E-4ABA-B030-9031F63F075B}" type="presParOf" srcId="{58A84365-DFF6-4D3B-9FED-40AD1E1A7224}" destId="{F45A35B0-129C-4B22-9EA1-DFFC3F9FE6E3}" srcOrd="1" destOrd="0" presId="urn:microsoft.com/office/officeart/2005/8/layout/vList4#1"/>
    <dgm:cxn modelId="{4326B3E6-4C57-410C-91A9-86B00D4936C1}" type="presParOf" srcId="{58A84365-DFF6-4D3B-9FED-40AD1E1A7224}" destId="{0819B6F8-7E11-4222-95DD-A97AF96DAEC6}" srcOrd="2" destOrd="0" presId="urn:microsoft.com/office/officeart/2005/8/layout/vList4#1"/>
    <dgm:cxn modelId="{1E632B3D-C321-4307-80F7-4E12B795ADF5}" type="presParOf" srcId="{BD136B4E-6E3D-4CAF-82FA-420C48F62043}" destId="{64E03F3A-B6E5-4EE2-B21B-25DC016D7BEB}" srcOrd="7" destOrd="0" presId="urn:microsoft.com/office/officeart/2005/8/layout/vList4#1"/>
    <dgm:cxn modelId="{68E9F847-176D-4C7F-A2E1-F75934219A53}" type="presParOf" srcId="{BD136B4E-6E3D-4CAF-82FA-420C48F62043}" destId="{F247E53F-398F-40F8-BB91-007FAA573BFF}" srcOrd="8" destOrd="0" presId="urn:microsoft.com/office/officeart/2005/8/layout/vList4#1"/>
    <dgm:cxn modelId="{9EE12755-0370-478F-840D-2F51CC1E5D98}" type="presParOf" srcId="{F247E53F-398F-40F8-BB91-007FAA573BFF}" destId="{992E9F5B-34D7-4CE8-A842-2A906B5BACAD}" srcOrd="0" destOrd="0" presId="urn:microsoft.com/office/officeart/2005/8/layout/vList4#1"/>
    <dgm:cxn modelId="{C4AB9E8D-769B-4AB6-B14F-2980A4280624}" type="presParOf" srcId="{F247E53F-398F-40F8-BB91-007FAA573BFF}" destId="{EE1E8F52-28B1-409A-962C-67977FEAA7CF}" srcOrd="1" destOrd="0" presId="urn:microsoft.com/office/officeart/2005/8/layout/vList4#1"/>
    <dgm:cxn modelId="{E9681BA0-3280-452F-8241-9AC397141F38}" type="presParOf" srcId="{F247E53F-398F-40F8-BB91-007FAA573BFF}" destId="{BAB9E546-63E2-4648-AE79-8E3F76AAC650}" srcOrd="2" destOrd="0" presId="urn:microsoft.com/office/officeart/2005/8/layout/vList4#1"/>
    <dgm:cxn modelId="{A8737A0C-DC77-4AA5-AF90-CC10CFFEF971}" type="presParOf" srcId="{BD136B4E-6E3D-4CAF-82FA-420C48F62043}" destId="{AF939FE4-543F-4DD1-9B7C-D4A96B48181E}" srcOrd="9" destOrd="0" presId="urn:microsoft.com/office/officeart/2005/8/layout/vList4#1"/>
    <dgm:cxn modelId="{A82A8D37-2CB6-4738-A74D-8DE5AD4F9EFF}" type="presParOf" srcId="{BD136B4E-6E3D-4CAF-82FA-420C48F62043}" destId="{38CD5676-EC98-4C84-9753-C6D87CC2C9E8}" srcOrd="10" destOrd="0" presId="urn:microsoft.com/office/officeart/2005/8/layout/vList4#1"/>
    <dgm:cxn modelId="{ABBB8E86-5BDD-4C86-91A7-07C64EDD107C}" type="presParOf" srcId="{38CD5676-EC98-4C84-9753-C6D87CC2C9E8}" destId="{D768BAF2-C364-43A9-8DD1-8BBEA43C2892}" srcOrd="0" destOrd="0" presId="urn:microsoft.com/office/officeart/2005/8/layout/vList4#1"/>
    <dgm:cxn modelId="{B58404F8-0FD6-4A38-9B0D-53E2E1486327}" type="presParOf" srcId="{38CD5676-EC98-4C84-9753-C6D87CC2C9E8}" destId="{DB1E3715-6988-465E-86B6-DBC391F72749}" srcOrd="1" destOrd="0" presId="urn:microsoft.com/office/officeart/2005/8/layout/vList4#1"/>
    <dgm:cxn modelId="{82A35FB3-7492-4042-8A63-1E3E5A958F28}" type="presParOf" srcId="{38CD5676-EC98-4C84-9753-C6D87CC2C9E8}" destId="{C70C796E-4230-4438-B426-E54FDDB051BE}" srcOrd="2" destOrd="0" presId="urn:microsoft.com/office/officeart/2005/8/layout/vList4#1"/>
    <dgm:cxn modelId="{D112915B-B28F-4969-B102-4BE1277F9307}" type="presParOf" srcId="{BD136B4E-6E3D-4CAF-82FA-420C48F62043}" destId="{86F3BAA6-6EF7-4872-8E8D-D03B9B298A03}" srcOrd="11" destOrd="0" presId="urn:microsoft.com/office/officeart/2005/8/layout/vList4#1"/>
    <dgm:cxn modelId="{EBDFB7ED-BB0D-4CF6-85A3-023ED544E78F}" type="presParOf" srcId="{BD136B4E-6E3D-4CAF-82FA-420C48F62043}" destId="{2F86003B-8B27-4683-8F65-80FBEFF3F9EE}" srcOrd="12" destOrd="0" presId="urn:microsoft.com/office/officeart/2005/8/layout/vList4#1"/>
    <dgm:cxn modelId="{1400BE41-A8A4-4EB3-BD82-9738643883C3}" type="presParOf" srcId="{2F86003B-8B27-4683-8F65-80FBEFF3F9EE}" destId="{987527EA-3ACA-4498-A5E7-7C46ED2FAD89}" srcOrd="0" destOrd="0" presId="urn:microsoft.com/office/officeart/2005/8/layout/vList4#1"/>
    <dgm:cxn modelId="{AB5234D5-9BFC-4876-AB69-303831344F99}" type="presParOf" srcId="{2F86003B-8B27-4683-8F65-80FBEFF3F9EE}" destId="{D4E41CB3-FBB6-44D1-82BC-D8EBD393ECA9}" srcOrd="1" destOrd="0" presId="urn:microsoft.com/office/officeart/2005/8/layout/vList4#1"/>
    <dgm:cxn modelId="{3DB0B65E-B5B3-4356-9AFE-FFBB7F365448}" type="presParOf" srcId="{2F86003B-8B27-4683-8F65-80FBEFF3F9EE}" destId="{2C4CE1AD-0A3C-4268-AD8B-6B3E4FF82A5D}" srcOrd="2" destOrd="0" presId="urn:microsoft.com/office/officeart/2005/8/layout/vList4#1"/>
    <dgm:cxn modelId="{7C16DB71-0696-486F-8E76-D723D43F74C3}" type="presParOf" srcId="{BD136B4E-6E3D-4CAF-82FA-420C48F62043}" destId="{01B71A2F-39C3-4A01-8471-F69FCA66A1B0}" srcOrd="13" destOrd="0" presId="urn:microsoft.com/office/officeart/2005/8/layout/vList4#1"/>
    <dgm:cxn modelId="{7ABEE596-017C-4ADB-A02E-D56867714CD2}" type="presParOf" srcId="{BD136B4E-6E3D-4CAF-82FA-420C48F62043}" destId="{98FE6327-6D7E-4B6A-A9CE-B43365D3266A}" srcOrd="14" destOrd="0" presId="urn:microsoft.com/office/officeart/2005/8/layout/vList4#1"/>
    <dgm:cxn modelId="{4D8CBFC4-CF29-4D0A-97E9-E15E1F6EF4EC}" type="presParOf" srcId="{98FE6327-6D7E-4B6A-A9CE-B43365D3266A}" destId="{94C8875B-02CB-4C5B-938C-EC1895583469}" srcOrd="0" destOrd="0" presId="urn:microsoft.com/office/officeart/2005/8/layout/vList4#1"/>
    <dgm:cxn modelId="{795D2143-7D18-42FE-BD1C-1983264FD462}" type="presParOf" srcId="{98FE6327-6D7E-4B6A-A9CE-B43365D3266A}" destId="{4623ED75-3ECC-48E9-A519-84B62A41A7A4}" srcOrd="1" destOrd="0" presId="urn:microsoft.com/office/officeart/2005/8/layout/vList4#1"/>
    <dgm:cxn modelId="{3DE9D819-E680-4C5A-8A7F-27C2BE79F671}" type="presParOf" srcId="{98FE6327-6D7E-4B6A-A9CE-B43365D3266A}" destId="{183F12BD-6A17-4DDD-BD01-3C68744CFA42}" srcOrd="2" destOrd="0" presId="urn:microsoft.com/office/officeart/2005/8/layout/vList4#1"/>
    <dgm:cxn modelId="{9A6885C0-0818-4025-9A04-D7BD32DFF1F3}" type="presParOf" srcId="{BD136B4E-6E3D-4CAF-82FA-420C48F62043}" destId="{F24BCF18-CD05-433F-815E-212E0CEC730A}" srcOrd="15" destOrd="0" presId="urn:microsoft.com/office/officeart/2005/8/layout/vList4#1"/>
    <dgm:cxn modelId="{2FCF5D8D-3563-4BC7-9C7E-AC386857013F}" type="presParOf" srcId="{BD136B4E-6E3D-4CAF-82FA-420C48F62043}" destId="{8B70551A-DBB2-49D0-99AA-F42217B1B73F}" srcOrd="16" destOrd="0" presId="urn:microsoft.com/office/officeart/2005/8/layout/vList4#1"/>
    <dgm:cxn modelId="{B895D2D5-68D1-4DC2-A95A-22D717795B92}" type="presParOf" srcId="{8B70551A-DBB2-49D0-99AA-F42217B1B73F}" destId="{BACD6DD5-7FC4-4941-B794-52CBAD3B4F05}" srcOrd="0" destOrd="0" presId="urn:microsoft.com/office/officeart/2005/8/layout/vList4#1"/>
    <dgm:cxn modelId="{4CD2BB29-84D7-4ACE-AC45-5E8B4E2DF904}" type="presParOf" srcId="{8B70551A-DBB2-49D0-99AA-F42217B1B73F}" destId="{C2BCB39A-3BCE-4B75-9737-87B438F5F4FE}" srcOrd="1" destOrd="0" presId="urn:microsoft.com/office/officeart/2005/8/layout/vList4#1"/>
    <dgm:cxn modelId="{9F2DB57B-91DB-43DD-9069-BC4FBEB7EB51}" type="presParOf" srcId="{8B70551A-DBB2-49D0-99AA-F42217B1B73F}" destId="{882E824F-DE29-4E43-B01C-68DCF24EF273}" srcOrd="2" destOrd="0" presId="urn:microsoft.com/office/officeart/2005/8/layout/vList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F1EF7E0-1868-418C-BD71-2AEA3BA8E9E1}" type="doc">
      <dgm:prSet loTypeId="urn:microsoft.com/office/officeart/2005/8/layout/cycle2" loCatId="cycle" qsTypeId="urn:microsoft.com/office/officeart/2005/8/quickstyle/simple1#4" qsCatId="simple" csTypeId="urn:microsoft.com/office/officeart/2005/8/colors/accent1_2#7" csCatId="accent1"/>
      <dgm:spPr/>
      <dgm:t>
        <a:bodyPr/>
        <a:lstStyle/>
        <a:p>
          <a:endParaRPr lang="zh-CN" altLang="en-US"/>
        </a:p>
      </dgm:t>
    </dgm:pt>
    <dgm:pt modelId="{7C4862C1-2842-47B1-ACC8-314FA9EA587E}">
      <dgm:prSet custT="1"/>
      <dgm:spPr/>
      <dgm:t>
        <a:bodyPr/>
        <a:lstStyle/>
        <a:p>
          <a:pPr rtl="0"/>
          <a:r>
            <a:rPr lang="zh-CN" sz="1800" b="1" dirty="0" smtClean="0">
              <a:solidFill>
                <a:srgbClr val="FF0000"/>
              </a:solidFill>
            </a:rPr>
            <a:t>计算机加速</a:t>
          </a:r>
          <a:endParaRPr lang="en-US" sz="1800" b="1" dirty="0">
            <a:solidFill>
              <a:srgbClr val="FF0000"/>
            </a:solidFill>
          </a:endParaRPr>
        </a:p>
      </dgm:t>
    </dgm:pt>
    <dgm:pt modelId="{1DCC8E2C-DA18-4E2A-B962-9D87A79AF21C}" cxnId="{4A8F85D7-D10F-4C03-9311-C3D2233D0164}" type="parTrans">
      <dgm:prSet/>
      <dgm:spPr/>
      <dgm:t>
        <a:bodyPr/>
        <a:lstStyle/>
        <a:p>
          <a:endParaRPr lang="zh-CN" altLang="en-US"/>
        </a:p>
      </dgm:t>
    </dgm:pt>
    <dgm:pt modelId="{E0271B31-AE9E-4F21-A039-7C94C8769922}" cxnId="{4A8F85D7-D10F-4C03-9311-C3D2233D0164}" type="sibTrans">
      <dgm:prSet/>
      <dgm:spPr/>
      <dgm:t>
        <a:bodyPr/>
        <a:lstStyle/>
        <a:p>
          <a:endParaRPr lang="zh-CN" altLang="en-US"/>
        </a:p>
      </dgm:t>
    </dgm:pt>
    <dgm:pt modelId="{64088BF8-05BE-443D-8204-B2E05C6E5851}">
      <dgm:prSet custT="1"/>
      <dgm:spPr/>
      <dgm:t>
        <a:bodyPr/>
        <a:lstStyle/>
        <a:p>
          <a:pPr rtl="0"/>
          <a:r>
            <a:rPr lang="zh-CN" sz="1800" b="1" dirty="0" smtClean="0">
              <a:solidFill>
                <a:schemeClr val="bg1"/>
              </a:solidFill>
            </a:rPr>
            <a:t>晶体管密度</a:t>
          </a:r>
          <a:endParaRPr lang="en-US" sz="1800" b="1" dirty="0">
            <a:solidFill>
              <a:schemeClr val="bg1"/>
            </a:solidFill>
          </a:endParaRPr>
        </a:p>
      </dgm:t>
    </dgm:pt>
    <dgm:pt modelId="{608BE7B5-6302-4841-859C-6CD4D507623F}" cxnId="{E3F6689C-B39C-4715-96D1-F5A72CCF668B}" type="parTrans">
      <dgm:prSet/>
      <dgm:spPr/>
      <dgm:t>
        <a:bodyPr/>
        <a:lstStyle/>
        <a:p>
          <a:endParaRPr lang="zh-CN" altLang="en-US"/>
        </a:p>
      </dgm:t>
    </dgm:pt>
    <dgm:pt modelId="{612AE930-60FE-4943-BE5B-6D5FED2A568A}" cxnId="{E3F6689C-B39C-4715-96D1-F5A72CCF668B}" type="sibTrans">
      <dgm:prSet/>
      <dgm:spPr/>
      <dgm:t>
        <a:bodyPr/>
        <a:lstStyle/>
        <a:p>
          <a:endParaRPr lang="zh-CN" altLang="en-US"/>
        </a:p>
      </dgm:t>
    </dgm:pt>
    <dgm:pt modelId="{C2D1D044-D6F3-472D-A834-753EE4BCBDB1}">
      <dgm:prSet custT="1"/>
      <dgm:spPr/>
      <dgm:t>
        <a:bodyPr/>
        <a:lstStyle/>
        <a:p>
          <a:pPr rtl="0"/>
          <a:r>
            <a:rPr lang="zh-CN" sz="1800" b="1" dirty="0" smtClean="0">
              <a:solidFill>
                <a:schemeClr val="bg1"/>
              </a:solidFill>
            </a:rPr>
            <a:t>量子效应</a:t>
          </a:r>
          <a:endParaRPr lang="zh-CN" altLang="en-US" sz="1800" b="1" dirty="0">
            <a:solidFill>
              <a:schemeClr val="bg1"/>
            </a:solidFill>
          </a:endParaRPr>
        </a:p>
      </dgm:t>
    </dgm:pt>
    <dgm:pt modelId="{177188CC-E925-46E6-9031-12F5318CE86C}" cxnId="{5A582D91-6CD6-40AF-93FF-FDF9F19876C2}" type="parTrans">
      <dgm:prSet/>
      <dgm:spPr/>
      <dgm:t>
        <a:bodyPr/>
        <a:lstStyle/>
        <a:p>
          <a:endParaRPr lang="zh-CN" altLang="en-US"/>
        </a:p>
      </dgm:t>
    </dgm:pt>
    <dgm:pt modelId="{DD5A54ED-02D6-495A-8494-C2D74B8B7E1F}" cxnId="{5A582D91-6CD6-40AF-93FF-FDF9F19876C2}" type="sibTrans">
      <dgm:prSet/>
      <dgm:spPr/>
      <dgm:t>
        <a:bodyPr/>
        <a:lstStyle/>
        <a:p>
          <a:endParaRPr lang="zh-CN" altLang="en-US"/>
        </a:p>
      </dgm:t>
    </dgm:pt>
    <dgm:pt modelId="{93C8BFB3-1865-4385-827A-3A5461567AA1}">
      <dgm:prSet custT="1"/>
      <dgm:spPr/>
      <dgm:t>
        <a:bodyPr/>
        <a:lstStyle/>
        <a:p>
          <a:pPr rtl="0"/>
          <a:r>
            <a:rPr lang="zh-CN" sz="1800" b="1" dirty="0" smtClean="0">
              <a:solidFill>
                <a:srgbClr val="FFC000"/>
              </a:solidFill>
            </a:rPr>
            <a:t>控制量子效应</a:t>
          </a:r>
          <a:endParaRPr lang="en-US" sz="1800" b="1" dirty="0">
            <a:solidFill>
              <a:srgbClr val="FFC000"/>
            </a:solidFill>
          </a:endParaRPr>
        </a:p>
      </dgm:t>
    </dgm:pt>
    <dgm:pt modelId="{6E18030E-F5E1-44D4-BD5B-DD9FF2393ADC}" cxnId="{84363849-BC44-4A93-A6C9-BD915095295D}" type="parTrans">
      <dgm:prSet/>
      <dgm:spPr/>
      <dgm:t>
        <a:bodyPr/>
        <a:lstStyle/>
        <a:p>
          <a:endParaRPr lang="zh-CN" altLang="en-US"/>
        </a:p>
      </dgm:t>
    </dgm:pt>
    <dgm:pt modelId="{453BF9B4-FA4C-4D8E-9109-67DF6EDEB45E}" cxnId="{84363849-BC44-4A93-A6C9-BD915095295D}" type="sibTrans">
      <dgm:prSet/>
      <dgm:spPr/>
      <dgm:t>
        <a:bodyPr/>
        <a:lstStyle/>
        <a:p>
          <a:endParaRPr lang="zh-CN" altLang="en-US"/>
        </a:p>
      </dgm:t>
    </dgm:pt>
    <dgm:pt modelId="{73A8FB3E-961F-4398-A6F1-8F61CD916E44}">
      <dgm:prSet/>
      <dgm:spPr/>
      <dgm:t>
        <a:bodyPr/>
        <a:lstStyle/>
        <a:p>
          <a:pPr rtl="0"/>
          <a:r>
            <a:rPr lang="zh-CN" b="1" dirty="0" smtClean="0"/>
            <a:t>为何要 控制而不利用量子效应？</a:t>
          </a:r>
          <a:endParaRPr lang="en-US" b="1" dirty="0"/>
        </a:p>
      </dgm:t>
    </dgm:pt>
    <dgm:pt modelId="{2784D64F-EDB3-4EBD-9A05-E49466E86AD7}" cxnId="{9BE80298-8933-46DD-A108-AFBC110B2BF4}" type="parTrans">
      <dgm:prSet/>
      <dgm:spPr/>
      <dgm:t>
        <a:bodyPr/>
        <a:lstStyle/>
        <a:p>
          <a:endParaRPr lang="zh-CN" altLang="en-US"/>
        </a:p>
      </dgm:t>
    </dgm:pt>
    <dgm:pt modelId="{6E36B99B-640B-41F7-9F60-70BED5A3D28A}" cxnId="{9BE80298-8933-46DD-A108-AFBC110B2BF4}" type="sibTrans">
      <dgm:prSet/>
      <dgm:spPr/>
      <dgm:t>
        <a:bodyPr/>
        <a:lstStyle/>
        <a:p>
          <a:endParaRPr lang="zh-CN" altLang="en-US"/>
        </a:p>
      </dgm:t>
    </dgm:pt>
    <dgm:pt modelId="{3734F0AA-A6EF-470D-A871-60599C1CDE2F}">
      <dgm:prSet custT="1"/>
      <dgm:spPr/>
      <dgm:t>
        <a:bodyPr/>
        <a:lstStyle/>
        <a:p>
          <a:pPr rtl="0"/>
          <a:r>
            <a:rPr lang="zh-CN" sz="1800" b="1" dirty="0" smtClean="0">
              <a:solidFill>
                <a:schemeClr val="bg1"/>
              </a:solidFill>
            </a:rPr>
            <a:t>利用量子效应</a:t>
          </a:r>
          <a:endParaRPr lang="en-US" sz="1800" b="1" dirty="0">
            <a:solidFill>
              <a:schemeClr val="bg1"/>
            </a:solidFill>
          </a:endParaRPr>
        </a:p>
      </dgm:t>
    </dgm:pt>
    <dgm:pt modelId="{F31E1065-0753-43DD-BB00-6776ACEAF34A}" cxnId="{5B4BEA3F-75C2-4A1B-A744-BFE2C2F9B8FF}" type="parTrans">
      <dgm:prSet/>
      <dgm:spPr/>
      <dgm:t>
        <a:bodyPr/>
        <a:lstStyle/>
        <a:p>
          <a:endParaRPr lang="zh-CN" altLang="en-US"/>
        </a:p>
      </dgm:t>
    </dgm:pt>
    <dgm:pt modelId="{9AA2EFB4-15E9-4C5E-8F94-8130DC981070}" cxnId="{5B4BEA3F-75C2-4A1B-A744-BFE2C2F9B8FF}" type="sibTrans">
      <dgm:prSet/>
      <dgm:spPr/>
      <dgm:t>
        <a:bodyPr/>
        <a:lstStyle/>
        <a:p>
          <a:endParaRPr lang="zh-CN" altLang="en-US">
            <a:solidFill>
              <a:srgbClr val="FF0000"/>
            </a:solidFill>
          </a:endParaRPr>
        </a:p>
      </dgm:t>
    </dgm:pt>
    <dgm:pt modelId="{F60BAF32-22B0-4D1A-A85F-F3DC7DC21766}">
      <dgm:prSet custT="1"/>
      <dgm:spPr/>
      <dgm:t>
        <a:bodyPr/>
        <a:lstStyle/>
        <a:p>
          <a:pPr rtl="0"/>
          <a:r>
            <a:rPr lang="zh-CN" altLang="en-US" sz="2000" b="1" dirty="0" smtClean="0">
              <a:solidFill>
                <a:srgbClr val="FF0000"/>
              </a:solidFill>
            </a:rPr>
            <a:t>量子计算</a:t>
          </a:r>
          <a:endParaRPr lang="zh-CN" altLang="en-US" sz="2000" b="1" dirty="0">
            <a:solidFill>
              <a:srgbClr val="FF0000"/>
            </a:solidFill>
          </a:endParaRPr>
        </a:p>
      </dgm:t>
    </dgm:pt>
    <dgm:pt modelId="{B87065F1-399E-4142-B813-16C2CEEF5BDF}" cxnId="{F7C63D2E-DF7F-4BAD-B922-F43FEC380AA8}" type="parTrans">
      <dgm:prSet/>
      <dgm:spPr/>
      <dgm:t>
        <a:bodyPr/>
        <a:lstStyle/>
        <a:p>
          <a:endParaRPr lang="zh-CN" altLang="en-US"/>
        </a:p>
      </dgm:t>
    </dgm:pt>
    <dgm:pt modelId="{7A0C4C94-E6BD-4434-81C7-9104E886273D}" cxnId="{F7C63D2E-DF7F-4BAD-B922-F43FEC380AA8}" type="sibTrans">
      <dgm:prSet/>
      <dgm:spPr/>
      <dgm:t>
        <a:bodyPr/>
        <a:lstStyle/>
        <a:p>
          <a:endParaRPr lang="zh-CN" altLang="en-US"/>
        </a:p>
      </dgm:t>
    </dgm:pt>
    <dgm:pt modelId="{C1D489ED-8CBB-40DD-BCCA-3B19B6AC5944}" type="pres">
      <dgm:prSet presAssocID="{EF1EF7E0-1868-418C-BD71-2AEA3BA8E9E1}" presName="cycle" presStyleCnt="0">
        <dgm:presLayoutVars>
          <dgm:dir/>
          <dgm:resizeHandles val="exact"/>
        </dgm:presLayoutVars>
      </dgm:prSet>
      <dgm:spPr/>
      <dgm:t>
        <a:bodyPr/>
        <a:lstStyle/>
        <a:p>
          <a:endParaRPr lang="zh-CN" altLang="en-US"/>
        </a:p>
      </dgm:t>
    </dgm:pt>
    <dgm:pt modelId="{2B39400F-8EEC-45FF-AA3D-2F3EE0DB541A}" type="pres">
      <dgm:prSet presAssocID="{7C4862C1-2842-47B1-ACC8-314FA9EA587E}" presName="node" presStyleLbl="node1" presStyleIdx="0" presStyleCnt="7">
        <dgm:presLayoutVars>
          <dgm:bulletEnabled val="1"/>
        </dgm:presLayoutVars>
      </dgm:prSet>
      <dgm:spPr/>
      <dgm:t>
        <a:bodyPr/>
        <a:lstStyle/>
        <a:p>
          <a:endParaRPr lang="zh-CN" altLang="en-US"/>
        </a:p>
      </dgm:t>
    </dgm:pt>
    <dgm:pt modelId="{780A083E-2954-4B99-A18D-38C145A9F71C}" type="pres">
      <dgm:prSet presAssocID="{E0271B31-AE9E-4F21-A039-7C94C8769922}" presName="sibTrans" presStyleLbl="sibTrans2D1" presStyleIdx="0" presStyleCnt="7"/>
      <dgm:spPr/>
      <dgm:t>
        <a:bodyPr/>
        <a:lstStyle/>
        <a:p>
          <a:endParaRPr lang="zh-CN" altLang="en-US"/>
        </a:p>
      </dgm:t>
    </dgm:pt>
    <dgm:pt modelId="{81CDF105-58C7-4E33-AA20-6AA6A38184CC}" type="pres">
      <dgm:prSet presAssocID="{E0271B31-AE9E-4F21-A039-7C94C8769922}" presName="connectorText" presStyleLbl="sibTrans2D1" presStyleIdx="0" presStyleCnt="7"/>
      <dgm:spPr/>
      <dgm:t>
        <a:bodyPr/>
        <a:lstStyle/>
        <a:p>
          <a:endParaRPr lang="zh-CN" altLang="en-US"/>
        </a:p>
      </dgm:t>
    </dgm:pt>
    <dgm:pt modelId="{4696FAEB-4625-4CC8-AB42-49E2F6992F57}" type="pres">
      <dgm:prSet presAssocID="{64088BF8-05BE-443D-8204-B2E05C6E5851}" presName="node" presStyleLbl="node1" presStyleIdx="1" presStyleCnt="7">
        <dgm:presLayoutVars>
          <dgm:bulletEnabled val="1"/>
        </dgm:presLayoutVars>
      </dgm:prSet>
      <dgm:spPr/>
      <dgm:t>
        <a:bodyPr/>
        <a:lstStyle/>
        <a:p>
          <a:endParaRPr lang="zh-CN" altLang="en-US"/>
        </a:p>
      </dgm:t>
    </dgm:pt>
    <dgm:pt modelId="{8657B2CF-CB5E-4035-9DA6-075547C16E35}" type="pres">
      <dgm:prSet presAssocID="{612AE930-60FE-4943-BE5B-6D5FED2A568A}" presName="sibTrans" presStyleLbl="sibTrans2D1" presStyleIdx="1" presStyleCnt="7"/>
      <dgm:spPr/>
      <dgm:t>
        <a:bodyPr/>
        <a:lstStyle/>
        <a:p>
          <a:endParaRPr lang="zh-CN" altLang="en-US"/>
        </a:p>
      </dgm:t>
    </dgm:pt>
    <dgm:pt modelId="{E4086AFC-B08F-4864-8211-849BF54635F0}" type="pres">
      <dgm:prSet presAssocID="{612AE930-60FE-4943-BE5B-6D5FED2A568A}" presName="connectorText" presStyleLbl="sibTrans2D1" presStyleIdx="1" presStyleCnt="7"/>
      <dgm:spPr/>
      <dgm:t>
        <a:bodyPr/>
        <a:lstStyle/>
        <a:p>
          <a:endParaRPr lang="zh-CN" altLang="en-US"/>
        </a:p>
      </dgm:t>
    </dgm:pt>
    <dgm:pt modelId="{D028070C-4541-46A3-960C-C7CC8242F2B4}" type="pres">
      <dgm:prSet presAssocID="{C2D1D044-D6F3-472D-A834-753EE4BCBDB1}" presName="node" presStyleLbl="node1" presStyleIdx="2" presStyleCnt="7">
        <dgm:presLayoutVars>
          <dgm:bulletEnabled val="1"/>
        </dgm:presLayoutVars>
      </dgm:prSet>
      <dgm:spPr/>
      <dgm:t>
        <a:bodyPr/>
        <a:lstStyle/>
        <a:p>
          <a:endParaRPr lang="zh-CN" altLang="en-US"/>
        </a:p>
      </dgm:t>
    </dgm:pt>
    <dgm:pt modelId="{016F9288-5CFD-4FE8-AA40-7207C2CBC5B6}" type="pres">
      <dgm:prSet presAssocID="{DD5A54ED-02D6-495A-8494-C2D74B8B7E1F}" presName="sibTrans" presStyleLbl="sibTrans2D1" presStyleIdx="2" presStyleCnt="7"/>
      <dgm:spPr/>
      <dgm:t>
        <a:bodyPr/>
        <a:lstStyle/>
        <a:p>
          <a:endParaRPr lang="zh-CN" altLang="en-US"/>
        </a:p>
      </dgm:t>
    </dgm:pt>
    <dgm:pt modelId="{6CBD72EC-B737-4B35-82CB-17B000EDBEC6}" type="pres">
      <dgm:prSet presAssocID="{DD5A54ED-02D6-495A-8494-C2D74B8B7E1F}" presName="connectorText" presStyleLbl="sibTrans2D1" presStyleIdx="2" presStyleCnt="7"/>
      <dgm:spPr/>
      <dgm:t>
        <a:bodyPr/>
        <a:lstStyle/>
        <a:p>
          <a:endParaRPr lang="zh-CN" altLang="en-US"/>
        </a:p>
      </dgm:t>
    </dgm:pt>
    <dgm:pt modelId="{3380F7FC-39FF-4548-A65F-1F3178D1BC11}" type="pres">
      <dgm:prSet presAssocID="{93C8BFB3-1865-4385-827A-3A5461567AA1}" presName="node" presStyleLbl="node1" presStyleIdx="3" presStyleCnt="7">
        <dgm:presLayoutVars>
          <dgm:bulletEnabled val="1"/>
        </dgm:presLayoutVars>
      </dgm:prSet>
      <dgm:spPr/>
      <dgm:t>
        <a:bodyPr/>
        <a:lstStyle/>
        <a:p>
          <a:endParaRPr lang="zh-CN" altLang="en-US"/>
        </a:p>
      </dgm:t>
    </dgm:pt>
    <dgm:pt modelId="{C1453A09-0885-4C2E-8F04-2E5094AC63E6}" type="pres">
      <dgm:prSet presAssocID="{453BF9B4-FA4C-4D8E-9109-67DF6EDEB45E}" presName="sibTrans" presStyleLbl="sibTrans2D1" presStyleIdx="3" presStyleCnt="7"/>
      <dgm:spPr/>
      <dgm:t>
        <a:bodyPr/>
        <a:lstStyle/>
        <a:p>
          <a:endParaRPr lang="zh-CN" altLang="en-US"/>
        </a:p>
      </dgm:t>
    </dgm:pt>
    <dgm:pt modelId="{A3329EED-84C2-453B-A501-48CB5E95030E}" type="pres">
      <dgm:prSet presAssocID="{453BF9B4-FA4C-4D8E-9109-67DF6EDEB45E}" presName="connectorText" presStyleLbl="sibTrans2D1" presStyleIdx="3" presStyleCnt="7"/>
      <dgm:spPr/>
      <dgm:t>
        <a:bodyPr/>
        <a:lstStyle/>
        <a:p>
          <a:endParaRPr lang="zh-CN" altLang="en-US"/>
        </a:p>
      </dgm:t>
    </dgm:pt>
    <dgm:pt modelId="{4131303B-66A2-473B-8F09-36B96E8B74B9}" type="pres">
      <dgm:prSet presAssocID="{73A8FB3E-961F-4398-A6F1-8F61CD916E44}" presName="node" presStyleLbl="node1" presStyleIdx="4" presStyleCnt="7">
        <dgm:presLayoutVars>
          <dgm:bulletEnabled val="1"/>
        </dgm:presLayoutVars>
      </dgm:prSet>
      <dgm:spPr/>
      <dgm:t>
        <a:bodyPr/>
        <a:lstStyle/>
        <a:p>
          <a:endParaRPr lang="zh-CN" altLang="en-US"/>
        </a:p>
      </dgm:t>
    </dgm:pt>
    <dgm:pt modelId="{53AB8270-E715-4740-849A-48F0086D829A}" type="pres">
      <dgm:prSet presAssocID="{6E36B99B-640B-41F7-9F60-70BED5A3D28A}" presName="sibTrans" presStyleLbl="sibTrans2D1" presStyleIdx="4" presStyleCnt="7"/>
      <dgm:spPr/>
      <dgm:t>
        <a:bodyPr/>
        <a:lstStyle/>
        <a:p>
          <a:endParaRPr lang="zh-CN" altLang="en-US"/>
        </a:p>
      </dgm:t>
    </dgm:pt>
    <dgm:pt modelId="{C400B4DE-9039-4260-B7CA-4E64014B1025}" type="pres">
      <dgm:prSet presAssocID="{6E36B99B-640B-41F7-9F60-70BED5A3D28A}" presName="connectorText" presStyleLbl="sibTrans2D1" presStyleIdx="4" presStyleCnt="7"/>
      <dgm:spPr/>
      <dgm:t>
        <a:bodyPr/>
        <a:lstStyle/>
        <a:p>
          <a:endParaRPr lang="zh-CN" altLang="en-US"/>
        </a:p>
      </dgm:t>
    </dgm:pt>
    <dgm:pt modelId="{9BD561F9-E410-494A-B710-B46C4ADB7469}" type="pres">
      <dgm:prSet presAssocID="{3734F0AA-A6EF-470D-A871-60599C1CDE2F}" presName="node" presStyleLbl="node1" presStyleIdx="5" presStyleCnt="7">
        <dgm:presLayoutVars>
          <dgm:bulletEnabled val="1"/>
        </dgm:presLayoutVars>
      </dgm:prSet>
      <dgm:spPr/>
      <dgm:t>
        <a:bodyPr/>
        <a:lstStyle/>
        <a:p>
          <a:endParaRPr lang="zh-CN" altLang="en-US"/>
        </a:p>
      </dgm:t>
    </dgm:pt>
    <dgm:pt modelId="{91B8CD88-457A-4C08-ADB6-C4781BBCD3CD}" type="pres">
      <dgm:prSet presAssocID="{9AA2EFB4-15E9-4C5E-8F94-8130DC981070}" presName="sibTrans" presStyleLbl="sibTrans2D1" presStyleIdx="5" presStyleCnt="7"/>
      <dgm:spPr/>
      <dgm:t>
        <a:bodyPr/>
        <a:lstStyle/>
        <a:p>
          <a:endParaRPr lang="zh-CN" altLang="en-US"/>
        </a:p>
      </dgm:t>
    </dgm:pt>
    <dgm:pt modelId="{EC68401A-32B6-478B-B791-CD7BBCE9AB2A}" type="pres">
      <dgm:prSet presAssocID="{9AA2EFB4-15E9-4C5E-8F94-8130DC981070}" presName="connectorText" presStyleLbl="sibTrans2D1" presStyleIdx="5" presStyleCnt="7"/>
      <dgm:spPr/>
      <dgm:t>
        <a:bodyPr/>
        <a:lstStyle/>
        <a:p>
          <a:endParaRPr lang="zh-CN" altLang="en-US"/>
        </a:p>
      </dgm:t>
    </dgm:pt>
    <dgm:pt modelId="{03862179-9460-42BC-BA63-A082C67B26F5}" type="pres">
      <dgm:prSet presAssocID="{F60BAF32-22B0-4D1A-A85F-F3DC7DC21766}" presName="node" presStyleLbl="node1" presStyleIdx="6" presStyleCnt="7">
        <dgm:presLayoutVars>
          <dgm:bulletEnabled val="1"/>
        </dgm:presLayoutVars>
      </dgm:prSet>
      <dgm:spPr/>
      <dgm:t>
        <a:bodyPr/>
        <a:lstStyle/>
        <a:p>
          <a:endParaRPr lang="zh-CN" altLang="en-US"/>
        </a:p>
      </dgm:t>
    </dgm:pt>
    <dgm:pt modelId="{C7A7CD4C-AD53-4265-B234-C8787CCE4956}" type="pres">
      <dgm:prSet presAssocID="{7A0C4C94-E6BD-4434-81C7-9104E886273D}" presName="sibTrans" presStyleLbl="sibTrans2D1" presStyleIdx="6" presStyleCnt="7"/>
      <dgm:spPr/>
      <dgm:t>
        <a:bodyPr/>
        <a:lstStyle/>
        <a:p>
          <a:endParaRPr lang="zh-CN" altLang="en-US"/>
        </a:p>
      </dgm:t>
    </dgm:pt>
    <dgm:pt modelId="{8D4D206B-2ED6-4E27-A617-F3A7F8199246}" type="pres">
      <dgm:prSet presAssocID="{7A0C4C94-E6BD-4434-81C7-9104E886273D}" presName="connectorText" presStyleLbl="sibTrans2D1" presStyleIdx="6" presStyleCnt="7"/>
      <dgm:spPr/>
      <dgm:t>
        <a:bodyPr/>
        <a:lstStyle/>
        <a:p>
          <a:endParaRPr lang="zh-CN" altLang="en-US"/>
        </a:p>
      </dgm:t>
    </dgm:pt>
  </dgm:ptLst>
  <dgm:cxnLst>
    <dgm:cxn modelId="{E3F6689C-B39C-4715-96D1-F5A72CCF668B}" srcId="{EF1EF7E0-1868-418C-BD71-2AEA3BA8E9E1}" destId="{64088BF8-05BE-443D-8204-B2E05C6E5851}" srcOrd="1" destOrd="0" parTransId="{608BE7B5-6302-4841-859C-6CD4D507623F}" sibTransId="{612AE930-60FE-4943-BE5B-6D5FED2A568A}"/>
    <dgm:cxn modelId="{84363849-BC44-4A93-A6C9-BD915095295D}" srcId="{EF1EF7E0-1868-418C-BD71-2AEA3BA8E9E1}" destId="{93C8BFB3-1865-4385-827A-3A5461567AA1}" srcOrd="3" destOrd="0" parTransId="{6E18030E-F5E1-44D4-BD5B-DD9FF2393ADC}" sibTransId="{453BF9B4-FA4C-4D8E-9109-67DF6EDEB45E}"/>
    <dgm:cxn modelId="{4A8F85D7-D10F-4C03-9311-C3D2233D0164}" srcId="{EF1EF7E0-1868-418C-BD71-2AEA3BA8E9E1}" destId="{7C4862C1-2842-47B1-ACC8-314FA9EA587E}" srcOrd="0" destOrd="0" parTransId="{1DCC8E2C-DA18-4E2A-B962-9D87A79AF21C}" sibTransId="{E0271B31-AE9E-4F21-A039-7C94C8769922}"/>
    <dgm:cxn modelId="{FA2E6A33-7955-405E-91F8-88029D447D66}" type="presOf" srcId="{DD5A54ED-02D6-495A-8494-C2D74B8B7E1F}" destId="{016F9288-5CFD-4FE8-AA40-7207C2CBC5B6}" srcOrd="0" destOrd="0" presId="urn:microsoft.com/office/officeart/2005/8/layout/cycle2"/>
    <dgm:cxn modelId="{5B4BEA3F-75C2-4A1B-A744-BFE2C2F9B8FF}" srcId="{EF1EF7E0-1868-418C-BD71-2AEA3BA8E9E1}" destId="{3734F0AA-A6EF-470D-A871-60599C1CDE2F}" srcOrd="5" destOrd="0" parTransId="{F31E1065-0753-43DD-BB00-6776ACEAF34A}" sibTransId="{9AA2EFB4-15E9-4C5E-8F94-8130DC981070}"/>
    <dgm:cxn modelId="{94103568-B828-46B8-91C7-C7AF7A9C2DA5}" type="presOf" srcId="{612AE930-60FE-4943-BE5B-6D5FED2A568A}" destId="{8657B2CF-CB5E-4035-9DA6-075547C16E35}" srcOrd="0" destOrd="0" presId="urn:microsoft.com/office/officeart/2005/8/layout/cycle2"/>
    <dgm:cxn modelId="{0C1AE02A-6EB1-408E-834B-25E2367020D1}" type="presOf" srcId="{7C4862C1-2842-47B1-ACC8-314FA9EA587E}" destId="{2B39400F-8EEC-45FF-AA3D-2F3EE0DB541A}" srcOrd="0" destOrd="0" presId="urn:microsoft.com/office/officeart/2005/8/layout/cycle2"/>
    <dgm:cxn modelId="{97654D88-C698-4F90-BD01-5A6540B31269}" type="presOf" srcId="{9AA2EFB4-15E9-4C5E-8F94-8130DC981070}" destId="{EC68401A-32B6-478B-B791-CD7BBCE9AB2A}" srcOrd="1" destOrd="0" presId="urn:microsoft.com/office/officeart/2005/8/layout/cycle2"/>
    <dgm:cxn modelId="{FFAFAE95-7045-4E77-89FF-65C3AB6D4D5E}" type="presOf" srcId="{C2D1D044-D6F3-472D-A834-753EE4BCBDB1}" destId="{D028070C-4541-46A3-960C-C7CC8242F2B4}" srcOrd="0" destOrd="0" presId="urn:microsoft.com/office/officeart/2005/8/layout/cycle2"/>
    <dgm:cxn modelId="{A831A926-49FD-4A07-8310-6C8D1733F8C2}" type="presOf" srcId="{3734F0AA-A6EF-470D-A871-60599C1CDE2F}" destId="{9BD561F9-E410-494A-B710-B46C4ADB7469}" srcOrd="0" destOrd="0" presId="urn:microsoft.com/office/officeart/2005/8/layout/cycle2"/>
    <dgm:cxn modelId="{C3B46F4D-BA37-4D26-AFBB-7908F798D910}" type="presOf" srcId="{453BF9B4-FA4C-4D8E-9109-67DF6EDEB45E}" destId="{C1453A09-0885-4C2E-8F04-2E5094AC63E6}" srcOrd="0" destOrd="0" presId="urn:microsoft.com/office/officeart/2005/8/layout/cycle2"/>
    <dgm:cxn modelId="{3F55D12B-1A66-4781-BA21-293746389896}" type="presOf" srcId="{612AE930-60FE-4943-BE5B-6D5FED2A568A}" destId="{E4086AFC-B08F-4864-8211-849BF54635F0}" srcOrd="1" destOrd="0" presId="urn:microsoft.com/office/officeart/2005/8/layout/cycle2"/>
    <dgm:cxn modelId="{8B93679B-3D07-4B85-9461-3673BFF0278E}" type="presOf" srcId="{73A8FB3E-961F-4398-A6F1-8F61CD916E44}" destId="{4131303B-66A2-473B-8F09-36B96E8B74B9}" srcOrd="0" destOrd="0" presId="urn:microsoft.com/office/officeart/2005/8/layout/cycle2"/>
    <dgm:cxn modelId="{C0C7245B-4FDC-4017-94C3-2B9425F899C8}" type="presOf" srcId="{E0271B31-AE9E-4F21-A039-7C94C8769922}" destId="{81CDF105-58C7-4E33-AA20-6AA6A38184CC}" srcOrd="1" destOrd="0" presId="urn:microsoft.com/office/officeart/2005/8/layout/cycle2"/>
    <dgm:cxn modelId="{343E8302-4BF1-4537-8566-F851024019C7}" type="presOf" srcId="{F60BAF32-22B0-4D1A-A85F-F3DC7DC21766}" destId="{03862179-9460-42BC-BA63-A082C67B26F5}" srcOrd="0" destOrd="0" presId="urn:microsoft.com/office/officeart/2005/8/layout/cycle2"/>
    <dgm:cxn modelId="{5A582D91-6CD6-40AF-93FF-FDF9F19876C2}" srcId="{EF1EF7E0-1868-418C-BD71-2AEA3BA8E9E1}" destId="{C2D1D044-D6F3-472D-A834-753EE4BCBDB1}" srcOrd="2" destOrd="0" parTransId="{177188CC-E925-46E6-9031-12F5318CE86C}" sibTransId="{DD5A54ED-02D6-495A-8494-C2D74B8B7E1F}"/>
    <dgm:cxn modelId="{48223DA8-5974-4D12-9BF3-B94B2D82A1BC}" type="presOf" srcId="{93C8BFB3-1865-4385-827A-3A5461567AA1}" destId="{3380F7FC-39FF-4548-A65F-1F3178D1BC11}" srcOrd="0" destOrd="0" presId="urn:microsoft.com/office/officeart/2005/8/layout/cycle2"/>
    <dgm:cxn modelId="{1773F0B9-39C4-4E4A-8BB3-94DC328E2263}" type="presOf" srcId="{6E36B99B-640B-41F7-9F60-70BED5A3D28A}" destId="{53AB8270-E715-4740-849A-48F0086D829A}" srcOrd="0" destOrd="0" presId="urn:microsoft.com/office/officeart/2005/8/layout/cycle2"/>
    <dgm:cxn modelId="{37BEF5A3-4B4E-4109-AF18-D981B7A69F48}" type="presOf" srcId="{7A0C4C94-E6BD-4434-81C7-9104E886273D}" destId="{8D4D206B-2ED6-4E27-A617-F3A7F8199246}" srcOrd="1" destOrd="0" presId="urn:microsoft.com/office/officeart/2005/8/layout/cycle2"/>
    <dgm:cxn modelId="{0D250714-A27C-4DE3-BCB4-339DDC720147}" type="presOf" srcId="{7A0C4C94-E6BD-4434-81C7-9104E886273D}" destId="{C7A7CD4C-AD53-4265-B234-C8787CCE4956}" srcOrd="0" destOrd="0" presId="urn:microsoft.com/office/officeart/2005/8/layout/cycle2"/>
    <dgm:cxn modelId="{F7C63D2E-DF7F-4BAD-B922-F43FEC380AA8}" srcId="{EF1EF7E0-1868-418C-BD71-2AEA3BA8E9E1}" destId="{F60BAF32-22B0-4D1A-A85F-F3DC7DC21766}" srcOrd="6" destOrd="0" parTransId="{B87065F1-399E-4142-B813-16C2CEEF5BDF}" sibTransId="{7A0C4C94-E6BD-4434-81C7-9104E886273D}"/>
    <dgm:cxn modelId="{9BE80298-8933-46DD-A108-AFBC110B2BF4}" srcId="{EF1EF7E0-1868-418C-BD71-2AEA3BA8E9E1}" destId="{73A8FB3E-961F-4398-A6F1-8F61CD916E44}" srcOrd="4" destOrd="0" parTransId="{2784D64F-EDB3-4EBD-9A05-E49466E86AD7}" sibTransId="{6E36B99B-640B-41F7-9F60-70BED5A3D28A}"/>
    <dgm:cxn modelId="{AC071E80-EB8C-4094-B563-6FA94560E0DE}" type="presOf" srcId="{EF1EF7E0-1868-418C-BD71-2AEA3BA8E9E1}" destId="{C1D489ED-8CBB-40DD-BCCA-3B19B6AC5944}" srcOrd="0" destOrd="0" presId="urn:microsoft.com/office/officeart/2005/8/layout/cycle2"/>
    <dgm:cxn modelId="{ABB838AB-456E-4478-AEFB-447465DF7176}" type="presOf" srcId="{64088BF8-05BE-443D-8204-B2E05C6E5851}" destId="{4696FAEB-4625-4CC8-AB42-49E2F6992F57}" srcOrd="0" destOrd="0" presId="urn:microsoft.com/office/officeart/2005/8/layout/cycle2"/>
    <dgm:cxn modelId="{7AFAC7DD-9C6A-4A97-A3D4-189AF595F784}" type="presOf" srcId="{E0271B31-AE9E-4F21-A039-7C94C8769922}" destId="{780A083E-2954-4B99-A18D-38C145A9F71C}" srcOrd="0" destOrd="0" presId="urn:microsoft.com/office/officeart/2005/8/layout/cycle2"/>
    <dgm:cxn modelId="{7AB7D06B-058D-456D-9C72-EBB4FE93C4E7}" type="presOf" srcId="{DD5A54ED-02D6-495A-8494-C2D74B8B7E1F}" destId="{6CBD72EC-B737-4B35-82CB-17B000EDBEC6}" srcOrd="1" destOrd="0" presId="urn:microsoft.com/office/officeart/2005/8/layout/cycle2"/>
    <dgm:cxn modelId="{DCAC6EA7-B27C-4269-A5CD-0B5B616C1021}" type="presOf" srcId="{9AA2EFB4-15E9-4C5E-8F94-8130DC981070}" destId="{91B8CD88-457A-4C08-ADB6-C4781BBCD3CD}" srcOrd="0" destOrd="0" presId="urn:microsoft.com/office/officeart/2005/8/layout/cycle2"/>
    <dgm:cxn modelId="{F41C72F3-BF5F-4EF2-BD10-16F4DDBC3361}" type="presOf" srcId="{6E36B99B-640B-41F7-9F60-70BED5A3D28A}" destId="{C400B4DE-9039-4260-B7CA-4E64014B1025}" srcOrd="1" destOrd="0" presId="urn:microsoft.com/office/officeart/2005/8/layout/cycle2"/>
    <dgm:cxn modelId="{680987CD-9E0A-4E99-9720-D5BEF1D33F73}" type="presOf" srcId="{453BF9B4-FA4C-4D8E-9109-67DF6EDEB45E}" destId="{A3329EED-84C2-453B-A501-48CB5E95030E}" srcOrd="1" destOrd="0" presId="urn:microsoft.com/office/officeart/2005/8/layout/cycle2"/>
    <dgm:cxn modelId="{6A464185-7BDC-4EF0-A931-D163018DE692}" type="presParOf" srcId="{C1D489ED-8CBB-40DD-BCCA-3B19B6AC5944}" destId="{2B39400F-8EEC-45FF-AA3D-2F3EE0DB541A}" srcOrd="0" destOrd="0" presId="urn:microsoft.com/office/officeart/2005/8/layout/cycle2"/>
    <dgm:cxn modelId="{A7D444B7-F925-4F37-8C58-C8E37EB16A55}" type="presParOf" srcId="{C1D489ED-8CBB-40DD-BCCA-3B19B6AC5944}" destId="{780A083E-2954-4B99-A18D-38C145A9F71C}" srcOrd="1" destOrd="0" presId="urn:microsoft.com/office/officeart/2005/8/layout/cycle2"/>
    <dgm:cxn modelId="{F7A729EB-B38E-4486-9051-1142EDDB7A76}" type="presParOf" srcId="{780A083E-2954-4B99-A18D-38C145A9F71C}" destId="{81CDF105-58C7-4E33-AA20-6AA6A38184CC}" srcOrd="0" destOrd="0" presId="urn:microsoft.com/office/officeart/2005/8/layout/cycle2"/>
    <dgm:cxn modelId="{069A5C8B-3302-496E-9034-563461C156F4}" type="presParOf" srcId="{C1D489ED-8CBB-40DD-BCCA-3B19B6AC5944}" destId="{4696FAEB-4625-4CC8-AB42-49E2F6992F57}" srcOrd="2" destOrd="0" presId="urn:microsoft.com/office/officeart/2005/8/layout/cycle2"/>
    <dgm:cxn modelId="{5F27167F-B8DC-4231-95A2-33C0B024FEB7}" type="presParOf" srcId="{C1D489ED-8CBB-40DD-BCCA-3B19B6AC5944}" destId="{8657B2CF-CB5E-4035-9DA6-075547C16E35}" srcOrd="3" destOrd="0" presId="urn:microsoft.com/office/officeart/2005/8/layout/cycle2"/>
    <dgm:cxn modelId="{37C7CF0F-3D87-40F5-916A-8D0187513ED5}" type="presParOf" srcId="{8657B2CF-CB5E-4035-9DA6-075547C16E35}" destId="{E4086AFC-B08F-4864-8211-849BF54635F0}" srcOrd="0" destOrd="0" presId="urn:microsoft.com/office/officeart/2005/8/layout/cycle2"/>
    <dgm:cxn modelId="{94447683-DA8C-474A-8B6A-8B88A0D97392}" type="presParOf" srcId="{C1D489ED-8CBB-40DD-BCCA-3B19B6AC5944}" destId="{D028070C-4541-46A3-960C-C7CC8242F2B4}" srcOrd="4" destOrd="0" presId="urn:microsoft.com/office/officeart/2005/8/layout/cycle2"/>
    <dgm:cxn modelId="{30E96F16-5CD7-486C-992F-9C8B7EAEDEA3}" type="presParOf" srcId="{C1D489ED-8CBB-40DD-BCCA-3B19B6AC5944}" destId="{016F9288-5CFD-4FE8-AA40-7207C2CBC5B6}" srcOrd="5" destOrd="0" presId="urn:microsoft.com/office/officeart/2005/8/layout/cycle2"/>
    <dgm:cxn modelId="{CA814464-BB4C-40B6-90B4-688B5C7A8729}" type="presParOf" srcId="{016F9288-5CFD-4FE8-AA40-7207C2CBC5B6}" destId="{6CBD72EC-B737-4B35-82CB-17B000EDBEC6}" srcOrd="0" destOrd="0" presId="urn:microsoft.com/office/officeart/2005/8/layout/cycle2"/>
    <dgm:cxn modelId="{F842004D-6E90-465E-95A8-B1522A56D692}" type="presParOf" srcId="{C1D489ED-8CBB-40DD-BCCA-3B19B6AC5944}" destId="{3380F7FC-39FF-4548-A65F-1F3178D1BC11}" srcOrd="6" destOrd="0" presId="urn:microsoft.com/office/officeart/2005/8/layout/cycle2"/>
    <dgm:cxn modelId="{4DB0A4EF-462B-442A-9F0E-2C5301EB7340}" type="presParOf" srcId="{C1D489ED-8CBB-40DD-BCCA-3B19B6AC5944}" destId="{C1453A09-0885-4C2E-8F04-2E5094AC63E6}" srcOrd="7" destOrd="0" presId="urn:microsoft.com/office/officeart/2005/8/layout/cycle2"/>
    <dgm:cxn modelId="{3D9DE84D-BB91-4D37-AABC-6640D0ECA98E}" type="presParOf" srcId="{C1453A09-0885-4C2E-8F04-2E5094AC63E6}" destId="{A3329EED-84C2-453B-A501-48CB5E95030E}" srcOrd="0" destOrd="0" presId="urn:microsoft.com/office/officeart/2005/8/layout/cycle2"/>
    <dgm:cxn modelId="{FE0D56BE-19DC-4D75-9B20-45C3A03FCA2D}" type="presParOf" srcId="{C1D489ED-8CBB-40DD-BCCA-3B19B6AC5944}" destId="{4131303B-66A2-473B-8F09-36B96E8B74B9}" srcOrd="8" destOrd="0" presId="urn:microsoft.com/office/officeart/2005/8/layout/cycle2"/>
    <dgm:cxn modelId="{CB7D47A5-4049-4498-8757-D6A6E547F7D7}" type="presParOf" srcId="{C1D489ED-8CBB-40DD-BCCA-3B19B6AC5944}" destId="{53AB8270-E715-4740-849A-48F0086D829A}" srcOrd="9" destOrd="0" presId="urn:microsoft.com/office/officeart/2005/8/layout/cycle2"/>
    <dgm:cxn modelId="{FD135892-9635-402F-BBE4-B83E2D12C37C}" type="presParOf" srcId="{53AB8270-E715-4740-849A-48F0086D829A}" destId="{C400B4DE-9039-4260-B7CA-4E64014B1025}" srcOrd="0" destOrd="0" presId="urn:microsoft.com/office/officeart/2005/8/layout/cycle2"/>
    <dgm:cxn modelId="{B9EAE3D7-C037-43E1-B386-0B888398B2AF}" type="presParOf" srcId="{C1D489ED-8CBB-40DD-BCCA-3B19B6AC5944}" destId="{9BD561F9-E410-494A-B710-B46C4ADB7469}" srcOrd="10" destOrd="0" presId="urn:microsoft.com/office/officeart/2005/8/layout/cycle2"/>
    <dgm:cxn modelId="{B4361273-0FE8-4B38-9C01-64805F2C9463}" type="presParOf" srcId="{C1D489ED-8CBB-40DD-BCCA-3B19B6AC5944}" destId="{91B8CD88-457A-4C08-ADB6-C4781BBCD3CD}" srcOrd="11" destOrd="0" presId="urn:microsoft.com/office/officeart/2005/8/layout/cycle2"/>
    <dgm:cxn modelId="{E52D2A44-90F9-44AC-B510-B9FD2D62F38E}" type="presParOf" srcId="{91B8CD88-457A-4C08-ADB6-C4781BBCD3CD}" destId="{EC68401A-32B6-478B-B791-CD7BBCE9AB2A}" srcOrd="0" destOrd="0" presId="urn:microsoft.com/office/officeart/2005/8/layout/cycle2"/>
    <dgm:cxn modelId="{DE8E7FFD-335A-4EB1-94CF-155947229861}" type="presParOf" srcId="{C1D489ED-8CBB-40DD-BCCA-3B19B6AC5944}" destId="{03862179-9460-42BC-BA63-A082C67B26F5}" srcOrd="12" destOrd="0" presId="urn:microsoft.com/office/officeart/2005/8/layout/cycle2"/>
    <dgm:cxn modelId="{978F6F95-C908-46E7-88E1-074C0F11C219}" type="presParOf" srcId="{C1D489ED-8CBB-40DD-BCCA-3B19B6AC5944}" destId="{C7A7CD4C-AD53-4265-B234-C8787CCE4956}" srcOrd="13" destOrd="0" presId="urn:microsoft.com/office/officeart/2005/8/layout/cycle2"/>
    <dgm:cxn modelId="{E32FA2BF-80C1-4C42-BDDB-43BE5C1270A4}" type="presParOf" srcId="{C7A7CD4C-AD53-4265-B234-C8787CCE4956}" destId="{8D4D206B-2ED6-4E27-A617-F3A7F8199246}" srcOrd="0" destOrd="0" presId="urn:microsoft.com/office/officeart/2005/8/layout/cycle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57C7B52-0ABD-440E-A00E-3103442994EB}" type="doc">
      <dgm:prSet loTypeId="urn:microsoft.com/office/officeart/2005/8/layout/default#1" loCatId="list" qsTypeId="urn:microsoft.com/office/officeart/2005/8/quickstyle/simple1#5" qsCatId="simple" csTypeId="urn:microsoft.com/office/officeart/2005/8/colors/accent1_2#8" csCatId="accent1" phldr="1"/>
      <dgm:spPr/>
      <dgm:t>
        <a:bodyPr/>
        <a:lstStyle/>
        <a:p>
          <a:endParaRPr lang="zh-CN" altLang="en-US"/>
        </a:p>
      </dgm:t>
    </dgm:pt>
    <dgm:pt modelId="{7939E655-334C-463D-9895-D4488028389F}">
      <dgm:prSet custT="1"/>
      <dgm:spPr/>
      <dgm:t>
        <a:bodyPr/>
        <a:lstStyle/>
        <a:p>
          <a:pPr rtl="0"/>
          <a:r>
            <a:rPr lang="zh-CN" sz="4000" b="1" dirty="0" smtClean="0">
              <a:solidFill>
                <a:srgbClr val="FF0000"/>
              </a:solidFill>
            </a:rPr>
            <a:t>窃取密码</a:t>
          </a:r>
          <a:endParaRPr lang="en-US" sz="4000" b="1" dirty="0">
            <a:solidFill>
              <a:srgbClr val="FF0000"/>
            </a:solidFill>
          </a:endParaRPr>
        </a:p>
      </dgm:t>
    </dgm:pt>
    <dgm:pt modelId="{B10970C4-14A4-4B82-919F-0226E4E25071}" cxnId="{A10656FA-9BE1-4291-8404-440091102943}" type="parTrans">
      <dgm:prSet/>
      <dgm:spPr/>
      <dgm:t>
        <a:bodyPr/>
        <a:lstStyle/>
        <a:p>
          <a:endParaRPr lang="zh-CN" altLang="en-US"/>
        </a:p>
      </dgm:t>
    </dgm:pt>
    <dgm:pt modelId="{B8DD1C06-C8C9-4B2D-B68F-07EA7400571D}" cxnId="{A10656FA-9BE1-4291-8404-440091102943}" type="sibTrans">
      <dgm:prSet/>
      <dgm:spPr/>
      <dgm:t>
        <a:bodyPr/>
        <a:lstStyle/>
        <a:p>
          <a:endParaRPr lang="zh-CN" altLang="en-US"/>
        </a:p>
      </dgm:t>
    </dgm:pt>
    <dgm:pt modelId="{B308237B-A9E4-4689-A0AD-F81327C5D88C}">
      <dgm:prSet custT="1"/>
      <dgm:spPr/>
      <dgm:t>
        <a:bodyPr/>
        <a:lstStyle/>
        <a:p>
          <a:pPr rtl="0"/>
          <a:r>
            <a:rPr lang="zh-CN" sz="2400" b="1" dirty="0" smtClean="0"/>
            <a:t>目前的密码涉及大部分基于大数分解的困难：</a:t>
          </a:r>
          <a:endParaRPr lang="en-US" altLang="zh-CN" sz="2400" b="1" dirty="0" smtClean="0"/>
        </a:p>
        <a:p>
          <a:pPr rtl="0"/>
          <a:r>
            <a:rPr lang="en-US" sz="2800" b="1" dirty="0" smtClean="0"/>
            <a:t>12140041=3413x3557</a:t>
          </a:r>
          <a:endParaRPr lang="zh-CN" sz="2800" dirty="0"/>
        </a:p>
      </dgm:t>
    </dgm:pt>
    <dgm:pt modelId="{009B2990-D47E-4DDA-AC71-2659F947F8FE}" cxnId="{DC9E9498-39C8-4E00-A5CE-6D00ABADB1CF}" type="parTrans">
      <dgm:prSet/>
      <dgm:spPr/>
      <dgm:t>
        <a:bodyPr/>
        <a:lstStyle/>
        <a:p>
          <a:endParaRPr lang="zh-CN" altLang="en-US"/>
        </a:p>
      </dgm:t>
    </dgm:pt>
    <dgm:pt modelId="{230B6983-2BE8-4517-A2C9-28904128FF6E}" cxnId="{DC9E9498-39C8-4E00-A5CE-6D00ABADB1CF}" type="sibTrans">
      <dgm:prSet/>
      <dgm:spPr/>
      <dgm:t>
        <a:bodyPr/>
        <a:lstStyle/>
        <a:p>
          <a:endParaRPr lang="zh-CN" altLang="en-US"/>
        </a:p>
      </dgm:t>
    </dgm:pt>
    <dgm:pt modelId="{34DFB4A3-A1A4-440A-8483-28107D804A91}">
      <dgm:prSet custT="1"/>
      <dgm:spPr/>
      <dgm:t>
        <a:bodyPr/>
        <a:lstStyle/>
        <a:p>
          <a:pPr rtl="0"/>
          <a:r>
            <a:rPr lang="en-US" sz="3600" b="1" dirty="0" smtClean="0"/>
            <a:t>Shor’94: </a:t>
          </a:r>
          <a:r>
            <a:rPr lang="zh-CN" sz="3600" b="1" dirty="0" smtClean="0"/>
            <a:t>有效的量子算法分解</a:t>
          </a:r>
          <a:endParaRPr lang="en-US" sz="3600" b="1" dirty="0"/>
        </a:p>
      </dgm:t>
    </dgm:pt>
    <dgm:pt modelId="{470B0724-F09D-447E-9D1F-A02F0061BDB3}" cxnId="{228AB383-C17E-4662-AD46-EFAE47792702}" type="parTrans">
      <dgm:prSet/>
      <dgm:spPr/>
      <dgm:t>
        <a:bodyPr/>
        <a:lstStyle/>
        <a:p>
          <a:endParaRPr lang="zh-CN" altLang="en-US"/>
        </a:p>
      </dgm:t>
    </dgm:pt>
    <dgm:pt modelId="{8F650986-4C0D-4E81-81D0-97C50932FAFF}" cxnId="{228AB383-C17E-4662-AD46-EFAE47792702}" type="sibTrans">
      <dgm:prSet/>
      <dgm:spPr/>
      <dgm:t>
        <a:bodyPr/>
        <a:lstStyle/>
        <a:p>
          <a:endParaRPr lang="zh-CN" altLang="en-US"/>
        </a:p>
      </dgm:t>
    </dgm:pt>
    <dgm:pt modelId="{82D8F5C8-78F0-4F52-BAD2-21E3A0EEF765}">
      <dgm:prSet custT="1"/>
      <dgm:spPr/>
      <dgm:t>
        <a:bodyPr/>
        <a:lstStyle/>
        <a:p>
          <a:pPr rtl="0"/>
          <a:r>
            <a:rPr lang="zh-CN" sz="3200" b="1" dirty="0" smtClean="0"/>
            <a:t>量子计算机可攻破你的银行密码</a:t>
          </a:r>
          <a:endParaRPr lang="en-US" sz="3200" b="1" dirty="0"/>
        </a:p>
      </dgm:t>
    </dgm:pt>
    <dgm:pt modelId="{52BF3900-002B-4BFF-ADF1-3B5E0B51E8A4}" cxnId="{A2C5FF4F-C04A-4B30-8E61-0DEA3C6BCBBA}" type="parTrans">
      <dgm:prSet/>
      <dgm:spPr/>
      <dgm:t>
        <a:bodyPr/>
        <a:lstStyle/>
        <a:p>
          <a:endParaRPr lang="zh-CN" altLang="en-US"/>
        </a:p>
      </dgm:t>
    </dgm:pt>
    <dgm:pt modelId="{E90C4CA1-886B-4E4D-9BF3-C068AC22F8E2}" cxnId="{A2C5FF4F-C04A-4B30-8E61-0DEA3C6BCBBA}" type="sibTrans">
      <dgm:prSet/>
      <dgm:spPr/>
      <dgm:t>
        <a:bodyPr/>
        <a:lstStyle/>
        <a:p>
          <a:endParaRPr lang="zh-CN" altLang="en-US"/>
        </a:p>
      </dgm:t>
    </dgm:pt>
    <dgm:pt modelId="{6C090C09-C945-4ADD-B381-9919D54A14F8}" type="pres">
      <dgm:prSet presAssocID="{957C7B52-0ABD-440E-A00E-3103442994EB}" presName="diagram" presStyleCnt="0">
        <dgm:presLayoutVars>
          <dgm:dir/>
          <dgm:resizeHandles val="exact"/>
        </dgm:presLayoutVars>
      </dgm:prSet>
      <dgm:spPr/>
      <dgm:t>
        <a:bodyPr/>
        <a:lstStyle/>
        <a:p>
          <a:endParaRPr lang="zh-CN" altLang="en-US"/>
        </a:p>
      </dgm:t>
    </dgm:pt>
    <dgm:pt modelId="{6802F5D8-50AF-4F35-9DC9-B6C52F602BB4}" type="pres">
      <dgm:prSet presAssocID="{7939E655-334C-463D-9895-D4488028389F}" presName="node" presStyleLbl="node1" presStyleIdx="0" presStyleCnt="4">
        <dgm:presLayoutVars>
          <dgm:bulletEnabled val="1"/>
        </dgm:presLayoutVars>
      </dgm:prSet>
      <dgm:spPr/>
      <dgm:t>
        <a:bodyPr/>
        <a:lstStyle/>
        <a:p>
          <a:endParaRPr lang="zh-CN" altLang="en-US"/>
        </a:p>
      </dgm:t>
    </dgm:pt>
    <dgm:pt modelId="{9C74CB5A-F983-4044-BA2C-9E1E17915F2E}" type="pres">
      <dgm:prSet presAssocID="{B8DD1C06-C8C9-4B2D-B68F-07EA7400571D}" presName="sibTrans" presStyleCnt="0"/>
      <dgm:spPr/>
    </dgm:pt>
    <dgm:pt modelId="{79C5B7FC-6A75-4798-8650-F41C67536B68}" type="pres">
      <dgm:prSet presAssocID="{B308237B-A9E4-4689-A0AD-F81327C5D88C}" presName="node" presStyleLbl="node1" presStyleIdx="1" presStyleCnt="4">
        <dgm:presLayoutVars>
          <dgm:bulletEnabled val="1"/>
        </dgm:presLayoutVars>
      </dgm:prSet>
      <dgm:spPr/>
      <dgm:t>
        <a:bodyPr/>
        <a:lstStyle/>
        <a:p>
          <a:endParaRPr lang="zh-CN" altLang="en-US"/>
        </a:p>
      </dgm:t>
    </dgm:pt>
    <dgm:pt modelId="{5895C6D7-5079-4AF3-8BAD-C84412C48746}" type="pres">
      <dgm:prSet presAssocID="{230B6983-2BE8-4517-A2C9-28904128FF6E}" presName="sibTrans" presStyleCnt="0"/>
      <dgm:spPr/>
    </dgm:pt>
    <dgm:pt modelId="{BEBFA501-DAB7-4917-A597-64B65AA89377}" type="pres">
      <dgm:prSet presAssocID="{34DFB4A3-A1A4-440A-8483-28107D804A91}" presName="node" presStyleLbl="node1" presStyleIdx="2" presStyleCnt="4">
        <dgm:presLayoutVars>
          <dgm:bulletEnabled val="1"/>
        </dgm:presLayoutVars>
      </dgm:prSet>
      <dgm:spPr/>
      <dgm:t>
        <a:bodyPr/>
        <a:lstStyle/>
        <a:p>
          <a:endParaRPr lang="zh-CN" altLang="en-US"/>
        </a:p>
      </dgm:t>
    </dgm:pt>
    <dgm:pt modelId="{6DC8F57B-3F2C-4332-8A96-E246E7464CE9}" type="pres">
      <dgm:prSet presAssocID="{8F650986-4C0D-4E81-81D0-97C50932FAFF}" presName="sibTrans" presStyleCnt="0"/>
      <dgm:spPr/>
    </dgm:pt>
    <dgm:pt modelId="{BFB58D4E-63DD-4607-95C5-A77744034EBF}" type="pres">
      <dgm:prSet presAssocID="{82D8F5C8-78F0-4F52-BAD2-21E3A0EEF765}" presName="node" presStyleLbl="node1" presStyleIdx="3" presStyleCnt="4">
        <dgm:presLayoutVars>
          <dgm:bulletEnabled val="1"/>
        </dgm:presLayoutVars>
      </dgm:prSet>
      <dgm:spPr/>
      <dgm:t>
        <a:bodyPr/>
        <a:lstStyle/>
        <a:p>
          <a:endParaRPr lang="zh-CN" altLang="en-US"/>
        </a:p>
      </dgm:t>
    </dgm:pt>
  </dgm:ptLst>
  <dgm:cxnLst>
    <dgm:cxn modelId="{A10656FA-9BE1-4291-8404-440091102943}" srcId="{957C7B52-0ABD-440E-A00E-3103442994EB}" destId="{7939E655-334C-463D-9895-D4488028389F}" srcOrd="0" destOrd="0" parTransId="{B10970C4-14A4-4B82-919F-0226E4E25071}" sibTransId="{B8DD1C06-C8C9-4B2D-B68F-07EA7400571D}"/>
    <dgm:cxn modelId="{228AB383-C17E-4662-AD46-EFAE47792702}" srcId="{957C7B52-0ABD-440E-A00E-3103442994EB}" destId="{34DFB4A3-A1A4-440A-8483-28107D804A91}" srcOrd="2" destOrd="0" parTransId="{470B0724-F09D-447E-9D1F-A02F0061BDB3}" sibTransId="{8F650986-4C0D-4E81-81D0-97C50932FAFF}"/>
    <dgm:cxn modelId="{A2C63778-728F-4A5C-87DC-4F9B837D4EA9}" type="presOf" srcId="{B308237B-A9E4-4689-A0AD-F81327C5D88C}" destId="{79C5B7FC-6A75-4798-8650-F41C67536B68}" srcOrd="0" destOrd="0" presId="urn:microsoft.com/office/officeart/2005/8/layout/default#1"/>
    <dgm:cxn modelId="{EF63EC86-667E-4942-842C-FE2FC7FFE88F}" type="presOf" srcId="{82D8F5C8-78F0-4F52-BAD2-21E3A0EEF765}" destId="{BFB58D4E-63DD-4607-95C5-A77744034EBF}" srcOrd="0" destOrd="0" presId="urn:microsoft.com/office/officeart/2005/8/layout/default#1"/>
    <dgm:cxn modelId="{A2C5FF4F-C04A-4B30-8E61-0DEA3C6BCBBA}" srcId="{957C7B52-0ABD-440E-A00E-3103442994EB}" destId="{82D8F5C8-78F0-4F52-BAD2-21E3A0EEF765}" srcOrd="3" destOrd="0" parTransId="{52BF3900-002B-4BFF-ADF1-3B5E0B51E8A4}" sibTransId="{E90C4CA1-886B-4E4D-9BF3-C068AC22F8E2}"/>
    <dgm:cxn modelId="{D4A32AC9-C6A1-48CC-8106-AA217D01CFEA}" type="presOf" srcId="{7939E655-334C-463D-9895-D4488028389F}" destId="{6802F5D8-50AF-4F35-9DC9-B6C52F602BB4}" srcOrd="0" destOrd="0" presId="urn:microsoft.com/office/officeart/2005/8/layout/default#1"/>
    <dgm:cxn modelId="{23B84805-E8B1-41FE-9158-A1F8C11BE5A0}" type="presOf" srcId="{34DFB4A3-A1A4-440A-8483-28107D804A91}" destId="{BEBFA501-DAB7-4917-A597-64B65AA89377}" srcOrd="0" destOrd="0" presId="urn:microsoft.com/office/officeart/2005/8/layout/default#1"/>
    <dgm:cxn modelId="{DC9E9498-39C8-4E00-A5CE-6D00ABADB1CF}" srcId="{957C7B52-0ABD-440E-A00E-3103442994EB}" destId="{B308237B-A9E4-4689-A0AD-F81327C5D88C}" srcOrd="1" destOrd="0" parTransId="{009B2990-D47E-4DDA-AC71-2659F947F8FE}" sibTransId="{230B6983-2BE8-4517-A2C9-28904128FF6E}"/>
    <dgm:cxn modelId="{E7B0F883-BAE3-414E-8A22-EF688B2CB2A0}" type="presOf" srcId="{957C7B52-0ABD-440E-A00E-3103442994EB}" destId="{6C090C09-C945-4ADD-B381-9919D54A14F8}" srcOrd="0" destOrd="0" presId="urn:microsoft.com/office/officeart/2005/8/layout/default#1"/>
    <dgm:cxn modelId="{B403C452-3E65-43EF-BF93-FF3AA21BA774}" type="presParOf" srcId="{6C090C09-C945-4ADD-B381-9919D54A14F8}" destId="{6802F5D8-50AF-4F35-9DC9-B6C52F602BB4}" srcOrd="0" destOrd="0" presId="urn:microsoft.com/office/officeart/2005/8/layout/default#1"/>
    <dgm:cxn modelId="{B25570C7-6B2B-4E4B-AB93-2466BA79A9CC}" type="presParOf" srcId="{6C090C09-C945-4ADD-B381-9919D54A14F8}" destId="{9C74CB5A-F983-4044-BA2C-9E1E17915F2E}" srcOrd="1" destOrd="0" presId="urn:microsoft.com/office/officeart/2005/8/layout/default#1"/>
    <dgm:cxn modelId="{67C30878-9E7A-4659-A856-71ED54122CE4}" type="presParOf" srcId="{6C090C09-C945-4ADD-B381-9919D54A14F8}" destId="{79C5B7FC-6A75-4798-8650-F41C67536B68}" srcOrd="2" destOrd="0" presId="urn:microsoft.com/office/officeart/2005/8/layout/default#1"/>
    <dgm:cxn modelId="{69AD57F1-C39D-4190-B387-B9C9BD53743F}" type="presParOf" srcId="{6C090C09-C945-4ADD-B381-9919D54A14F8}" destId="{5895C6D7-5079-4AF3-8BAD-C84412C48746}" srcOrd="3" destOrd="0" presId="urn:microsoft.com/office/officeart/2005/8/layout/default#1"/>
    <dgm:cxn modelId="{07EE3B7D-7EA3-41EA-A81D-E48E628890C3}" type="presParOf" srcId="{6C090C09-C945-4ADD-B381-9919D54A14F8}" destId="{BEBFA501-DAB7-4917-A597-64B65AA89377}" srcOrd="4" destOrd="0" presId="urn:microsoft.com/office/officeart/2005/8/layout/default#1"/>
    <dgm:cxn modelId="{31B0CBD8-3261-4DFB-B032-9F03CC1FF8C4}" type="presParOf" srcId="{6C090C09-C945-4ADD-B381-9919D54A14F8}" destId="{6DC8F57B-3F2C-4332-8A96-E246E7464CE9}" srcOrd="5" destOrd="0" presId="urn:microsoft.com/office/officeart/2005/8/layout/default#1"/>
    <dgm:cxn modelId="{74286046-F6BF-4F5E-99B2-FD699B3221B0}" type="presParOf" srcId="{6C090C09-C945-4ADD-B381-9919D54A14F8}" destId="{BFB58D4E-63DD-4607-95C5-A77744034EBF}" srcOrd="6" destOrd="0" presId="urn:microsoft.com/office/officeart/2005/8/layout/defaul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FBD3F74-3FE8-4022-A7BB-12E6D4BA688E}" type="doc">
      <dgm:prSet loTypeId="urn:microsoft.com/office/officeart/2005/8/layout/vList4" loCatId="list" qsTypeId="urn:microsoft.com/office/officeart/2005/8/quickstyle/simple1#6" qsCatId="simple" csTypeId="urn:microsoft.com/office/officeart/2005/8/colors/accent1_2#9" csCatId="accent1" phldr="1"/>
      <dgm:spPr/>
      <dgm:t>
        <a:bodyPr/>
        <a:lstStyle/>
        <a:p>
          <a:endParaRPr lang="zh-CN" altLang="en-US"/>
        </a:p>
      </dgm:t>
    </dgm:pt>
    <dgm:pt modelId="{7114CFCF-7BC8-4F47-8605-67FD79DB8D14}">
      <dgm:prSet/>
      <dgm:spPr/>
      <dgm:t>
        <a:bodyPr/>
        <a:lstStyle/>
        <a:p>
          <a:pPr rtl="0"/>
          <a:r>
            <a:rPr lang="zh-CN" b="1" dirty="0" smtClean="0"/>
            <a:t>利用</a:t>
          </a:r>
          <a:r>
            <a:rPr lang="en-US" b="1" dirty="0" smtClean="0"/>
            <a:t>BB84</a:t>
          </a:r>
          <a:r>
            <a:rPr lang="zh-CN" b="1" dirty="0" smtClean="0"/>
            <a:t>协议安全生成秘钥</a:t>
          </a:r>
          <a:endParaRPr lang="en-US" b="1" dirty="0"/>
        </a:p>
      </dgm:t>
    </dgm:pt>
    <dgm:pt modelId="{E9B0B748-E219-4DCA-992C-1DC1C24A334A}" cxnId="{60CFA997-2A08-4FA3-A6DC-9B974A5DE5FB}" type="parTrans">
      <dgm:prSet/>
      <dgm:spPr/>
      <dgm:t>
        <a:bodyPr/>
        <a:lstStyle/>
        <a:p>
          <a:endParaRPr lang="zh-CN" altLang="en-US"/>
        </a:p>
      </dgm:t>
    </dgm:pt>
    <dgm:pt modelId="{E9EC7A46-980B-4A7F-A9EC-F01529B6831D}" cxnId="{60CFA997-2A08-4FA3-A6DC-9B974A5DE5FB}" type="sibTrans">
      <dgm:prSet/>
      <dgm:spPr/>
      <dgm:t>
        <a:bodyPr/>
        <a:lstStyle/>
        <a:p>
          <a:endParaRPr lang="zh-CN" altLang="en-US"/>
        </a:p>
      </dgm:t>
    </dgm:pt>
    <dgm:pt modelId="{8F1065F0-3287-40F7-A765-CA1834FF19DC}">
      <dgm:prSet/>
      <dgm:spPr/>
      <dgm:t>
        <a:bodyPr/>
        <a:lstStyle/>
        <a:p>
          <a:pPr rtl="0"/>
          <a:r>
            <a:rPr lang="zh-CN" b="1" dirty="0" smtClean="0"/>
            <a:t>基于</a:t>
          </a:r>
          <a:r>
            <a:rPr lang="en-US" b="1" dirty="0" smtClean="0">
              <a:solidFill>
                <a:srgbClr val="FF0000"/>
              </a:solidFill>
            </a:rPr>
            <a:t>Heisenberg</a:t>
          </a:r>
          <a:r>
            <a:rPr lang="zh-CN" b="1" dirty="0" smtClean="0">
              <a:solidFill>
                <a:srgbClr val="FF0000"/>
              </a:solidFill>
            </a:rPr>
            <a:t>测不准原理</a:t>
          </a:r>
          <a:r>
            <a:rPr lang="zh-CN" b="1" dirty="0" smtClean="0"/>
            <a:t>和</a:t>
          </a:r>
          <a:r>
            <a:rPr lang="zh-CN" b="1" dirty="0" smtClean="0">
              <a:solidFill>
                <a:srgbClr val="FF0000"/>
              </a:solidFill>
            </a:rPr>
            <a:t>量子</a:t>
          </a:r>
          <a:r>
            <a:rPr lang="zh-CN" altLang="en-US" b="1" dirty="0" smtClean="0">
              <a:solidFill>
                <a:srgbClr val="FF0000"/>
              </a:solidFill>
            </a:rPr>
            <a:t>非</a:t>
          </a:r>
          <a:r>
            <a:rPr lang="zh-CN" b="1" dirty="0" smtClean="0">
              <a:solidFill>
                <a:srgbClr val="FF0000"/>
              </a:solidFill>
            </a:rPr>
            <a:t>克隆</a:t>
          </a:r>
          <a:r>
            <a:rPr lang="zh-CN" altLang="en-US" b="1" dirty="0" smtClean="0">
              <a:solidFill>
                <a:srgbClr val="FF0000"/>
              </a:solidFill>
            </a:rPr>
            <a:t>定理</a:t>
          </a:r>
          <a:r>
            <a:rPr lang="zh-CN" b="1" dirty="0" smtClean="0"/>
            <a:t>，任何窃听将被发现</a:t>
          </a:r>
          <a:endParaRPr lang="en-US" b="1" dirty="0"/>
        </a:p>
      </dgm:t>
    </dgm:pt>
    <dgm:pt modelId="{A4747104-0527-491A-B5C6-744019F6DF04}" cxnId="{471E36B0-9B7E-4BE3-8684-BB81D225FBCB}" type="parTrans">
      <dgm:prSet/>
      <dgm:spPr/>
      <dgm:t>
        <a:bodyPr/>
        <a:lstStyle/>
        <a:p>
          <a:endParaRPr lang="zh-CN" altLang="en-US"/>
        </a:p>
      </dgm:t>
    </dgm:pt>
    <dgm:pt modelId="{2567061D-3B03-4378-99FE-E750F8751A1A}" cxnId="{471E36B0-9B7E-4BE3-8684-BB81D225FBCB}" type="sibTrans">
      <dgm:prSet/>
      <dgm:spPr/>
      <dgm:t>
        <a:bodyPr/>
        <a:lstStyle/>
        <a:p>
          <a:endParaRPr lang="zh-CN" altLang="en-US"/>
        </a:p>
      </dgm:t>
    </dgm:pt>
    <dgm:pt modelId="{24BAC371-1712-4721-B503-7EBA07CDA67E}">
      <dgm:prSet/>
      <dgm:spPr/>
      <dgm:t>
        <a:bodyPr/>
        <a:lstStyle/>
        <a:p>
          <a:pPr rtl="0"/>
          <a:r>
            <a:rPr lang="zh-CN" b="1" dirty="0" smtClean="0"/>
            <a:t>已得到商业应用</a:t>
          </a:r>
          <a:endParaRPr lang="en-US" b="1" dirty="0"/>
        </a:p>
      </dgm:t>
    </dgm:pt>
    <dgm:pt modelId="{B6A3F5C4-DC13-4A10-A5FF-C8F1B7566B14}" cxnId="{8DA9F542-1245-474B-9F10-408150B2C1E3}" type="parTrans">
      <dgm:prSet/>
      <dgm:spPr/>
      <dgm:t>
        <a:bodyPr/>
        <a:lstStyle/>
        <a:p>
          <a:endParaRPr lang="zh-CN" altLang="en-US"/>
        </a:p>
      </dgm:t>
    </dgm:pt>
    <dgm:pt modelId="{19DC4DFE-2031-4BA1-B476-FBC20AC1935C}" cxnId="{8DA9F542-1245-474B-9F10-408150B2C1E3}" type="sibTrans">
      <dgm:prSet/>
      <dgm:spPr/>
      <dgm:t>
        <a:bodyPr/>
        <a:lstStyle/>
        <a:p>
          <a:endParaRPr lang="zh-CN" altLang="en-US"/>
        </a:p>
      </dgm:t>
    </dgm:pt>
    <dgm:pt modelId="{A708DC60-BDD8-4EE5-BEB8-479B835A5C10}" type="pres">
      <dgm:prSet presAssocID="{CFBD3F74-3FE8-4022-A7BB-12E6D4BA688E}" presName="linear" presStyleCnt="0">
        <dgm:presLayoutVars>
          <dgm:dir/>
          <dgm:resizeHandles val="exact"/>
        </dgm:presLayoutVars>
      </dgm:prSet>
      <dgm:spPr/>
      <dgm:t>
        <a:bodyPr/>
        <a:lstStyle/>
        <a:p>
          <a:endParaRPr lang="zh-CN" altLang="en-US"/>
        </a:p>
      </dgm:t>
    </dgm:pt>
    <dgm:pt modelId="{03157C45-B423-4C38-B04E-D6A738962F3B}" type="pres">
      <dgm:prSet presAssocID="{7114CFCF-7BC8-4F47-8605-67FD79DB8D14}" presName="comp" presStyleCnt="0"/>
      <dgm:spPr/>
    </dgm:pt>
    <dgm:pt modelId="{429C0F31-BD74-4048-A1EE-BE22EC41CCD6}" type="pres">
      <dgm:prSet presAssocID="{7114CFCF-7BC8-4F47-8605-67FD79DB8D14}" presName="box" presStyleLbl="node1" presStyleIdx="0" presStyleCnt="3"/>
      <dgm:spPr/>
      <dgm:t>
        <a:bodyPr/>
        <a:lstStyle/>
        <a:p>
          <a:endParaRPr lang="zh-CN" altLang="en-US"/>
        </a:p>
      </dgm:t>
    </dgm:pt>
    <dgm:pt modelId="{70A1130C-0505-4944-BD39-A40FB4D03905}" type="pres">
      <dgm:prSet presAssocID="{7114CFCF-7BC8-4F47-8605-67FD79DB8D14}" presName="img" presStyleLbl="fgImgPlace1" presStyleIdx="0" presStyleCnt="3"/>
      <dgm:spPr>
        <a:blipFill rotWithShape="1">
          <a:blip xmlns:r="http://schemas.openxmlformats.org/officeDocument/2006/relationships" r:embed="rId1"/>
          <a:stretch>
            <a:fillRect/>
          </a:stretch>
        </a:blipFill>
      </dgm:spPr>
      <dgm:t>
        <a:bodyPr/>
        <a:lstStyle/>
        <a:p>
          <a:endParaRPr lang="zh-CN" altLang="en-US"/>
        </a:p>
      </dgm:t>
    </dgm:pt>
    <dgm:pt modelId="{EB8ED131-03B8-4A1C-BB53-65753A5D3904}" type="pres">
      <dgm:prSet presAssocID="{7114CFCF-7BC8-4F47-8605-67FD79DB8D14}" presName="text" presStyleLbl="node1" presStyleIdx="0" presStyleCnt="3">
        <dgm:presLayoutVars>
          <dgm:bulletEnabled val="1"/>
        </dgm:presLayoutVars>
      </dgm:prSet>
      <dgm:spPr/>
      <dgm:t>
        <a:bodyPr/>
        <a:lstStyle/>
        <a:p>
          <a:endParaRPr lang="zh-CN" altLang="en-US"/>
        </a:p>
      </dgm:t>
    </dgm:pt>
    <dgm:pt modelId="{3E5378FB-9373-4ADC-82CE-D6E97E1E9FA3}" type="pres">
      <dgm:prSet presAssocID="{E9EC7A46-980B-4A7F-A9EC-F01529B6831D}" presName="spacer" presStyleCnt="0"/>
      <dgm:spPr/>
    </dgm:pt>
    <dgm:pt modelId="{44D330D4-89B1-4CE8-B6E1-7F13C482324D}" type="pres">
      <dgm:prSet presAssocID="{8F1065F0-3287-40F7-A765-CA1834FF19DC}" presName="comp" presStyleCnt="0"/>
      <dgm:spPr/>
    </dgm:pt>
    <dgm:pt modelId="{56E47348-6E4B-49D4-8942-B7EF12BBC2EA}" type="pres">
      <dgm:prSet presAssocID="{8F1065F0-3287-40F7-A765-CA1834FF19DC}" presName="box" presStyleLbl="node1" presStyleIdx="1" presStyleCnt="3"/>
      <dgm:spPr/>
      <dgm:t>
        <a:bodyPr/>
        <a:lstStyle/>
        <a:p>
          <a:endParaRPr lang="zh-CN" altLang="en-US"/>
        </a:p>
      </dgm:t>
    </dgm:pt>
    <dgm:pt modelId="{725E5326-9BC0-4AF1-8BD9-27C13B7E796F}" type="pres">
      <dgm:prSet presAssocID="{8F1065F0-3287-40F7-A765-CA1834FF19DC}" presName="img" presStyleLbl="fgImgPlace1" presStyleIdx="1" presStyleCnt="3"/>
      <dgm:spPr>
        <a:blipFill rotWithShape="1">
          <a:blip xmlns:r="http://schemas.openxmlformats.org/officeDocument/2006/relationships" r:embed="rId2"/>
          <a:stretch>
            <a:fillRect/>
          </a:stretch>
        </a:blipFill>
      </dgm:spPr>
      <dgm:t>
        <a:bodyPr/>
        <a:lstStyle/>
        <a:p>
          <a:endParaRPr lang="zh-CN" altLang="en-US"/>
        </a:p>
      </dgm:t>
    </dgm:pt>
    <dgm:pt modelId="{E606DAD7-6AB1-40DF-9AD2-DFC19B1EE770}" type="pres">
      <dgm:prSet presAssocID="{8F1065F0-3287-40F7-A765-CA1834FF19DC}" presName="text" presStyleLbl="node1" presStyleIdx="1" presStyleCnt="3">
        <dgm:presLayoutVars>
          <dgm:bulletEnabled val="1"/>
        </dgm:presLayoutVars>
      </dgm:prSet>
      <dgm:spPr/>
      <dgm:t>
        <a:bodyPr/>
        <a:lstStyle/>
        <a:p>
          <a:endParaRPr lang="zh-CN" altLang="en-US"/>
        </a:p>
      </dgm:t>
    </dgm:pt>
    <dgm:pt modelId="{8F02CAFF-329E-4E50-93E7-BACE762880F9}" type="pres">
      <dgm:prSet presAssocID="{2567061D-3B03-4378-99FE-E750F8751A1A}" presName="spacer" presStyleCnt="0"/>
      <dgm:spPr/>
    </dgm:pt>
    <dgm:pt modelId="{A8362FC6-176E-4203-86A3-02050EAA5914}" type="pres">
      <dgm:prSet presAssocID="{24BAC371-1712-4721-B503-7EBA07CDA67E}" presName="comp" presStyleCnt="0"/>
      <dgm:spPr/>
    </dgm:pt>
    <dgm:pt modelId="{791C4EC7-D5D0-4237-8E17-6BAF0BD5BD23}" type="pres">
      <dgm:prSet presAssocID="{24BAC371-1712-4721-B503-7EBA07CDA67E}" presName="box" presStyleLbl="node1" presStyleIdx="2" presStyleCnt="3"/>
      <dgm:spPr/>
      <dgm:t>
        <a:bodyPr/>
        <a:lstStyle/>
        <a:p>
          <a:endParaRPr lang="zh-CN" altLang="en-US"/>
        </a:p>
      </dgm:t>
    </dgm:pt>
    <dgm:pt modelId="{1027D3DC-120C-4293-8BC9-E83F357E963B}" type="pres">
      <dgm:prSet presAssocID="{24BAC371-1712-4721-B503-7EBA07CDA67E}" presName="img" presStyleLbl="fgImgPlace1" presStyleIdx="2" presStyleCnt="3"/>
      <dgm:spPr>
        <a:blipFill rotWithShape="1">
          <a:blip xmlns:r="http://schemas.openxmlformats.org/officeDocument/2006/relationships" r:embed="rId3"/>
          <a:stretch>
            <a:fillRect/>
          </a:stretch>
        </a:blipFill>
      </dgm:spPr>
      <dgm:t>
        <a:bodyPr/>
        <a:lstStyle/>
        <a:p>
          <a:endParaRPr lang="zh-CN" altLang="en-US"/>
        </a:p>
      </dgm:t>
    </dgm:pt>
    <dgm:pt modelId="{A7B02648-AA8E-471D-A92C-E3216097D885}" type="pres">
      <dgm:prSet presAssocID="{24BAC371-1712-4721-B503-7EBA07CDA67E}" presName="text" presStyleLbl="node1" presStyleIdx="2" presStyleCnt="3">
        <dgm:presLayoutVars>
          <dgm:bulletEnabled val="1"/>
        </dgm:presLayoutVars>
      </dgm:prSet>
      <dgm:spPr/>
      <dgm:t>
        <a:bodyPr/>
        <a:lstStyle/>
        <a:p>
          <a:endParaRPr lang="zh-CN" altLang="en-US"/>
        </a:p>
      </dgm:t>
    </dgm:pt>
  </dgm:ptLst>
  <dgm:cxnLst>
    <dgm:cxn modelId="{60CFA997-2A08-4FA3-A6DC-9B974A5DE5FB}" srcId="{CFBD3F74-3FE8-4022-A7BB-12E6D4BA688E}" destId="{7114CFCF-7BC8-4F47-8605-67FD79DB8D14}" srcOrd="0" destOrd="0" parTransId="{E9B0B748-E219-4DCA-992C-1DC1C24A334A}" sibTransId="{E9EC7A46-980B-4A7F-A9EC-F01529B6831D}"/>
    <dgm:cxn modelId="{471E36B0-9B7E-4BE3-8684-BB81D225FBCB}" srcId="{CFBD3F74-3FE8-4022-A7BB-12E6D4BA688E}" destId="{8F1065F0-3287-40F7-A765-CA1834FF19DC}" srcOrd="1" destOrd="0" parTransId="{A4747104-0527-491A-B5C6-744019F6DF04}" sibTransId="{2567061D-3B03-4378-99FE-E750F8751A1A}"/>
    <dgm:cxn modelId="{396CD8FE-A49D-41BD-93F3-DCD6064B0470}" type="presOf" srcId="{8F1065F0-3287-40F7-A765-CA1834FF19DC}" destId="{E606DAD7-6AB1-40DF-9AD2-DFC19B1EE770}" srcOrd="1" destOrd="0" presId="urn:microsoft.com/office/officeart/2005/8/layout/vList4"/>
    <dgm:cxn modelId="{8DA9F542-1245-474B-9F10-408150B2C1E3}" srcId="{CFBD3F74-3FE8-4022-A7BB-12E6D4BA688E}" destId="{24BAC371-1712-4721-B503-7EBA07CDA67E}" srcOrd="2" destOrd="0" parTransId="{B6A3F5C4-DC13-4A10-A5FF-C8F1B7566B14}" sibTransId="{19DC4DFE-2031-4BA1-B476-FBC20AC1935C}"/>
    <dgm:cxn modelId="{F2CC21E6-94FC-46CB-8BC5-C1E0B8A5D24A}" type="presOf" srcId="{24BAC371-1712-4721-B503-7EBA07CDA67E}" destId="{791C4EC7-D5D0-4237-8E17-6BAF0BD5BD23}" srcOrd="0" destOrd="0" presId="urn:microsoft.com/office/officeart/2005/8/layout/vList4"/>
    <dgm:cxn modelId="{27B9DE07-D921-468F-9837-EB17E5DEFED2}" type="presOf" srcId="{8F1065F0-3287-40F7-A765-CA1834FF19DC}" destId="{56E47348-6E4B-49D4-8942-B7EF12BBC2EA}" srcOrd="0" destOrd="0" presId="urn:microsoft.com/office/officeart/2005/8/layout/vList4"/>
    <dgm:cxn modelId="{1DAA0CD4-C38F-405C-A0FD-58F43481B8CE}" type="presOf" srcId="{7114CFCF-7BC8-4F47-8605-67FD79DB8D14}" destId="{429C0F31-BD74-4048-A1EE-BE22EC41CCD6}" srcOrd="0" destOrd="0" presId="urn:microsoft.com/office/officeart/2005/8/layout/vList4"/>
    <dgm:cxn modelId="{12AD1EC1-A375-4B9F-9B5D-51396592A372}" type="presOf" srcId="{CFBD3F74-3FE8-4022-A7BB-12E6D4BA688E}" destId="{A708DC60-BDD8-4EE5-BEB8-479B835A5C10}" srcOrd="0" destOrd="0" presId="urn:microsoft.com/office/officeart/2005/8/layout/vList4"/>
    <dgm:cxn modelId="{6FE61255-A67F-4B1D-8BDC-0EB41CA50795}" type="presOf" srcId="{24BAC371-1712-4721-B503-7EBA07CDA67E}" destId="{A7B02648-AA8E-471D-A92C-E3216097D885}" srcOrd="1" destOrd="0" presId="urn:microsoft.com/office/officeart/2005/8/layout/vList4"/>
    <dgm:cxn modelId="{5BFB9EA5-20A9-4EE3-8707-7A5D4B9226D2}" type="presOf" srcId="{7114CFCF-7BC8-4F47-8605-67FD79DB8D14}" destId="{EB8ED131-03B8-4A1C-BB53-65753A5D3904}" srcOrd="1" destOrd="0" presId="urn:microsoft.com/office/officeart/2005/8/layout/vList4"/>
    <dgm:cxn modelId="{9BC9E150-B706-4922-93DB-9DEF73D67015}" type="presParOf" srcId="{A708DC60-BDD8-4EE5-BEB8-479B835A5C10}" destId="{03157C45-B423-4C38-B04E-D6A738962F3B}" srcOrd="0" destOrd="0" presId="urn:microsoft.com/office/officeart/2005/8/layout/vList4"/>
    <dgm:cxn modelId="{CE118CF8-F00D-4022-8A9B-D8AD6DEFD01B}" type="presParOf" srcId="{03157C45-B423-4C38-B04E-D6A738962F3B}" destId="{429C0F31-BD74-4048-A1EE-BE22EC41CCD6}" srcOrd="0" destOrd="0" presId="urn:microsoft.com/office/officeart/2005/8/layout/vList4"/>
    <dgm:cxn modelId="{130452C4-B74F-498D-999D-1E2E039DF28F}" type="presParOf" srcId="{03157C45-B423-4C38-B04E-D6A738962F3B}" destId="{70A1130C-0505-4944-BD39-A40FB4D03905}" srcOrd="1" destOrd="0" presId="urn:microsoft.com/office/officeart/2005/8/layout/vList4"/>
    <dgm:cxn modelId="{AF489A63-29E8-4086-84EC-506439B4C4E9}" type="presParOf" srcId="{03157C45-B423-4C38-B04E-D6A738962F3B}" destId="{EB8ED131-03B8-4A1C-BB53-65753A5D3904}" srcOrd="2" destOrd="0" presId="urn:microsoft.com/office/officeart/2005/8/layout/vList4"/>
    <dgm:cxn modelId="{4CC4FC56-8BDD-4E77-9EC1-47DBE01FBA97}" type="presParOf" srcId="{A708DC60-BDD8-4EE5-BEB8-479B835A5C10}" destId="{3E5378FB-9373-4ADC-82CE-D6E97E1E9FA3}" srcOrd="1" destOrd="0" presId="urn:microsoft.com/office/officeart/2005/8/layout/vList4"/>
    <dgm:cxn modelId="{B13A2844-DBF9-4BB2-AC99-BC5F0E81862D}" type="presParOf" srcId="{A708DC60-BDD8-4EE5-BEB8-479B835A5C10}" destId="{44D330D4-89B1-4CE8-B6E1-7F13C482324D}" srcOrd="2" destOrd="0" presId="urn:microsoft.com/office/officeart/2005/8/layout/vList4"/>
    <dgm:cxn modelId="{DFCCCFC9-F6A6-42D4-A85B-6060DC3012D6}" type="presParOf" srcId="{44D330D4-89B1-4CE8-B6E1-7F13C482324D}" destId="{56E47348-6E4B-49D4-8942-B7EF12BBC2EA}" srcOrd="0" destOrd="0" presId="urn:microsoft.com/office/officeart/2005/8/layout/vList4"/>
    <dgm:cxn modelId="{E58B112A-EC52-44A1-9114-1CC6F1EF2FB9}" type="presParOf" srcId="{44D330D4-89B1-4CE8-B6E1-7F13C482324D}" destId="{725E5326-9BC0-4AF1-8BD9-27C13B7E796F}" srcOrd="1" destOrd="0" presId="urn:microsoft.com/office/officeart/2005/8/layout/vList4"/>
    <dgm:cxn modelId="{61DA7653-6A36-4689-ABC6-68A1B093AF0F}" type="presParOf" srcId="{44D330D4-89B1-4CE8-B6E1-7F13C482324D}" destId="{E606DAD7-6AB1-40DF-9AD2-DFC19B1EE770}" srcOrd="2" destOrd="0" presId="urn:microsoft.com/office/officeart/2005/8/layout/vList4"/>
    <dgm:cxn modelId="{439E5EBA-65CD-4A85-9E3C-BE0F5165772C}" type="presParOf" srcId="{A708DC60-BDD8-4EE5-BEB8-479B835A5C10}" destId="{8F02CAFF-329E-4E50-93E7-BACE762880F9}" srcOrd="3" destOrd="0" presId="urn:microsoft.com/office/officeart/2005/8/layout/vList4"/>
    <dgm:cxn modelId="{F3E9AD83-D281-4F0A-8B5D-F080B1DFD413}" type="presParOf" srcId="{A708DC60-BDD8-4EE5-BEB8-479B835A5C10}" destId="{A8362FC6-176E-4203-86A3-02050EAA5914}" srcOrd="4" destOrd="0" presId="urn:microsoft.com/office/officeart/2005/8/layout/vList4"/>
    <dgm:cxn modelId="{E69F7B51-3AD6-43B8-BCB3-269F12BA5A61}" type="presParOf" srcId="{A8362FC6-176E-4203-86A3-02050EAA5914}" destId="{791C4EC7-D5D0-4237-8E17-6BAF0BD5BD23}" srcOrd="0" destOrd="0" presId="urn:microsoft.com/office/officeart/2005/8/layout/vList4"/>
    <dgm:cxn modelId="{23347E83-9524-4404-80D8-DF12DF34543B}" type="presParOf" srcId="{A8362FC6-176E-4203-86A3-02050EAA5914}" destId="{1027D3DC-120C-4293-8BC9-E83F357E963B}" srcOrd="1" destOrd="0" presId="urn:microsoft.com/office/officeart/2005/8/layout/vList4"/>
    <dgm:cxn modelId="{935F5CFA-227E-4F5D-9629-65B935A03183}" type="presParOf" srcId="{A8362FC6-176E-4203-86A3-02050EAA5914}" destId="{A7B02648-AA8E-471D-A92C-E3216097D885}" srcOrd="2" destOrd="0" presId="urn:microsoft.com/office/officeart/2005/8/layout/vList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32571AE-FA5F-4396-8538-9A93D2F24D8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D52890AD-923F-43B4-AFBC-E148C5BBB866}">
      <dgm:prSet/>
      <dgm:spPr/>
      <dgm:t>
        <a:bodyPr/>
        <a:lstStyle/>
        <a:p>
          <a:pPr rtl="0"/>
          <a:r>
            <a:rPr lang="zh-CN" b="1" dirty="0" smtClean="0"/>
            <a:t>假设你把东西遗失在已知的</a:t>
          </a:r>
          <a:r>
            <a:rPr lang="en-US" b="1" dirty="0" smtClean="0"/>
            <a:t>N</a:t>
          </a:r>
          <a:r>
            <a:rPr lang="zh-CN" b="1" dirty="0" smtClean="0"/>
            <a:t>个可能地点</a:t>
          </a:r>
          <a:endParaRPr lang="en-US" b="1" dirty="0"/>
        </a:p>
      </dgm:t>
    </dgm:pt>
    <dgm:pt modelId="{B0EBCC5F-E1EA-45BA-AF83-A943952F4CB7}" cxnId="{AA02E7A0-6854-4FEB-A3FA-C6F7A2B0DEFD}" type="parTrans">
      <dgm:prSet/>
      <dgm:spPr/>
      <dgm:t>
        <a:bodyPr/>
        <a:lstStyle/>
        <a:p>
          <a:endParaRPr lang="zh-CN" altLang="en-US"/>
        </a:p>
      </dgm:t>
    </dgm:pt>
    <dgm:pt modelId="{520E1FCF-1F11-451B-8640-05B42530CE27}" cxnId="{AA02E7A0-6854-4FEB-A3FA-C6F7A2B0DEFD}" type="sibTrans">
      <dgm:prSet/>
      <dgm:spPr/>
      <dgm:t>
        <a:bodyPr/>
        <a:lstStyle/>
        <a:p>
          <a:endParaRPr lang="zh-CN" altLang="en-US"/>
        </a:p>
      </dgm:t>
    </dgm:pt>
    <dgm:pt modelId="{E75072B0-3D21-4054-B9B3-B93E9F7B5EB8}">
      <dgm:prSet/>
      <dgm:spPr/>
      <dgm:t>
        <a:bodyPr/>
        <a:lstStyle/>
        <a:p>
          <a:pPr rtl="0"/>
          <a:r>
            <a:rPr lang="zh-CN" b="1" dirty="0" smtClean="0"/>
            <a:t>经典计算大致需要搜索</a:t>
          </a:r>
          <a:r>
            <a:rPr lang="en-US" b="1" dirty="0" smtClean="0"/>
            <a:t>N/2</a:t>
          </a:r>
          <a:r>
            <a:rPr lang="zh-CN" b="1" dirty="0" smtClean="0"/>
            <a:t>个地点才能找到</a:t>
          </a:r>
          <a:endParaRPr lang="en-US" b="1" dirty="0"/>
        </a:p>
      </dgm:t>
    </dgm:pt>
    <dgm:pt modelId="{0143EF98-E525-4450-BD17-AD7CDA5EF0A9}" cxnId="{1F4D53A7-20F8-48B9-B28A-6444B7C3D437}" type="parTrans">
      <dgm:prSet/>
      <dgm:spPr/>
      <dgm:t>
        <a:bodyPr/>
        <a:lstStyle/>
        <a:p>
          <a:endParaRPr lang="zh-CN" altLang="en-US"/>
        </a:p>
      </dgm:t>
    </dgm:pt>
    <dgm:pt modelId="{9DE0EAFC-BF49-419F-81DC-E0C2A3C0BF60}" cxnId="{1F4D53A7-20F8-48B9-B28A-6444B7C3D437}" type="sibTrans">
      <dgm:prSet/>
      <dgm:spPr/>
      <dgm:t>
        <a:bodyPr/>
        <a:lstStyle/>
        <a:p>
          <a:endParaRPr lang="zh-CN" altLang="en-US"/>
        </a:p>
      </dgm:t>
    </dgm:pt>
    <dgm:pt modelId="{9BC63BA1-E3B2-4C07-AE8B-73B4EEABA77B}">
      <dgm:prSet/>
      <dgm:spPr/>
      <dgm:t>
        <a:bodyPr/>
        <a:lstStyle/>
        <a:p>
          <a:pPr rtl="0"/>
          <a:r>
            <a:rPr lang="en-US" b="1" dirty="0" smtClean="0"/>
            <a:t>Grover</a:t>
          </a:r>
          <a:r>
            <a:rPr lang="zh-CN" b="1" dirty="0" smtClean="0"/>
            <a:t>的量子搜索算法可在</a:t>
          </a:r>
          <a:r>
            <a:rPr lang="en-US" b="1" dirty="0" smtClean="0"/>
            <a:t>O(  )</a:t>
          </a:r>
          <a:r>
            <a:rPr lang="zh-CN" b="1" dirty="0" smtClean="0"/>
            <a:t>内完成</a:t>
          </a:r>
          <a:endParaRPr lang="zh-CN" dirty="0"/>
        </a:p>
      </dgm:t>
    </dgm:pt>
    <dgm:pt modelId="{0D4FB5FF-EEFE-40FA-B3F5-27AB49334B7D}" cxnId="{630A6D0E-4698-4F21-979D-FCAC960FDC33}" type="parTrans">
      <dgm:prSet/>
      <dgm:spPr/>
      <dgm:t>
        <a:bodyPr/>
        <a:lstStyle/>
        <a:p>
          <a:endParaRPr lang="zh-CN" altLang="en-US"/>
        </a:p>
      </dgm:t>
    </dgm:pt>
    <dgm:pt modelId="{54809201-A86E-4A0F-9A58-B9AC9CEE044E}" cxnId="{630A6D0E-4698-4F21-979D-FCAC960FDC33}" type="sibTrans">
      <dgm:prSet/>
      <dgm:spPr/>
      <dgm:t>
        <a:bodyPr/>
        <a:lstStyle/>
        <a:p>
          <a:endParaRPr lang="zh-CN" altLang="en-US"/>
        </a:p>
      </dgm:t>
    </dgm:pt>
    <dgm:pt modelId="{131A2300-D202-4D57-8E71-5C59C513947D}">
      <dgm:prSet/>
      <dgm:spPr/>
      <dgm:t>
        <a:bodyPr/>
        <a:lstStyle/>
        <a:p>
          <a:pPr rtl="0"/>
          <a:r>
            <a:rPr lang="zh-CN" b="1" dirty="0" smtClean="0"/>
            <a:t>在大数据等问题中有重要应用</a:t>
          </a:r>
          <a:endParaRPr lang="zh-CN" dirty="0"/>
        </a:p>
      </dgm:t>
    </dgm:pt>
    <dgm:pt modelId="{7526117C-3F42-400D-A893-5513F588DC49}" cxnId="{CC7887B7-4D99-4F6B-A99E-86936FD75FAD}" type="parTrans">
      <dgm:prSet/>
      <dgm:spPr/>
      <dgm:t>
        <a:bodyPr/>
        <a:lstStyle/>
        <a:p>
          <a:endParaRPr lang="zh-CN" altLang="en-US"/>
        </a:p>
      </dgm:t>
    </dgm:pt>
    <dgm:pt modelId="{1BA683B2-B1B8-43D6-9038-11F2BFE39416}" cxnId="{CC7887B7-4D99-4F6B-A99E-86936FD75FAD}" type="sibTrans">
      <dgm:prSet/>
      <dgm:spPr/>
      <dgm:t>
        <a:bodyPr/>
        <a:lstStyle/>
        <a:p>
          <a:endParaRPr lang="zh-CN" altLang="en-US"/>
        </a:p>
      </dgm:t>
    </dgm:pt>
    <dgm:pt modelId="{7B30C75A-AA54-4AD6-A43B-C12DB4DE968F}" type="pres">
      <dgm:prSet presAssocID="{A32571AE-FA5F-4396-8538-9A93D2F24D84}" presName="linear" presStyleCnt="0">
        <dgm:presLayoutVars>
          <dgm:animLvl val="lvl"/>
          <dgm:resizeHandles val="exact"/>
        </dgm:presLayoutVars>
      </dgm:prSet>
      <dgm:spPr/>
      <dgm:t>
        <a:bodyPr/>
        <a:lstStyle/>
        <a:p>
          <a:endParaRPr lang="zh-CN" altLang="en-US"/>
        </a:p>
      </dgm:t>
    </dgm:pt>
    <dgm:pt modelId="{8AB91C24-9B03-4793-81FA-7C571EFE0AAB}" type="pres">
      <dgm:prSet presAssocID="{D52890AD-923F-43B4-AFBC-E148C5BBB866}" presName="parentText" presStyleLbl="node1" presStyleIdx="0" presStyleCnt="4">
        <dgm:presLayoutVars>
          <dgm:chMax val="0"/>
          <dgm:bulletEnabled val="1"/>
        </dgm:presLayoutVars>
      </dgm:prSet>
      <dgm:spPr/>
      <dgm:t>
        <a:bodyPr/>
        <a:lstStyle/>
        <a:p>
          <a:endParaRPr lang="zh-CN" altLang="en-US"/>
        </a:p>
      </dgm:t>
    </dgm:pt>
    <dgm:pt modelId="{DAB87D2C-C73D-4B9B-8A7A-9BA76FC99AA6}" type="pres">
      <dgm:prSet presAssocID="{520E1FCF-1F11-451B-8640-05B42530CE27}" presName="spacer" presStyleCnt="0"/>
      <dgm:spPr/>
    </dgm:pt>
    <dgm:pt modelId="{453E75A3-D908-4186-9F7C-B72B140917AF}" type="pres">
      <dgm:prSet presAssocID="{E75072B0-3D21-4054-B9B3-B93E9F7B5EB8}" presName="parentText" presStyleLbl="node1" presStyleIdx="1" presStyleCnt="4">
        <dgm:presLayoutVars>
          <dgm:chMax val="0"/>
          <dgm:bulletEnabled val="1"/>
        </dgm:presLayoutVars>
      </dgm:prSet>
      <dgm:spPr/>
      <dgm:t>
        <a:bodyPr/>
        <a:lstStyle/>
        <a:p>
          <a:endParaRPr lang="zh-CN" altLang="en-US"/>
        </a:p>
      </dgm:t>
    </dgm:pt>
    <dgm:pt modelId="{3904428B-DD1C-42BB-B9F1-C09179CF9E9B}" type="pres">
      <dgm:prSet presAssocID="{9DE0EAFC-BF49-419F-81DC-E0C2A3C0BF60}" presName="spacer" presStyleCnt="0"/>
      <dgm:spPr/>
    </dgm:pt>
    <dgm:pt modelId="{FAD123DE-AB64-4E9D-B430-33AA2733C3EF}" type="pres">
      <dgm:prSet presAssocID="{9BC63BA1-E3B2-4C07-AE8B-73B4EEABA77B}" presName="parentText" presStyleLbl="node1" presStyleIdx="2" presStyleCnt="4">
        <dgm:presLayoutVars>
          <dgm:chMax val="0"/>
          <dgm:bulletEnabled val="1"/>
        </dgm:presLayoutVars>
      </dgm:prSet>
      <dgm:spPr/>
      <dgm:t>
        <a:bodyPr/>
        <a:lstStyle/>
        <a:p>
          <a:endParaRPr lang="zh-CN" altLang="en-US"/>
        </a:p>
      </dgm:t>
    </dgm:pt>
    <dgm:pt modelId="{B4733C6F-5ECD-4BCB-AD4C-D6C41F4AE7E0}" type="pres">
      <dgm:prSet presAssocID="{54809201-A86E-4A0F-9A58-B9AC9CEE044E}" presName="spacer" presStyleCnt="0"/>
      <dgm:spPr/>
    </dgm:pt>
    <dgm:pt modelId="{F5620BB9-C508-49B4-A211-4C04DACBE8C7}" type="pres">
      <dgm:prSet presAssocID="{131A2300-D202-4D57-8E71-5C59C513947D}" presName="parentText" presStyleLbl="node1" presStyleIdx="3" presStyleCnt="4">
        <dgm:presLayoutVars>
          <dgm:chMax val="0"/>
          <dgm:bulletEnabled val="1"/>
        </dgm:presLayoutVars>
      </dgm:prSet>
      <dgm:spPr/>
      <dgm:t>
        <a:bodyPr/>
        <a:lstStyle/>
        <a:p>
          <a:endParaRPr lang="zh-CN" altLang="en-US"/>
        </a:p>
      </dgm:t>
    </dgm:pt>
  </dgm:ptLst>
  <dgm:cxnLst>
    <dgm:cxn modelId="{A15AA1B1-8B85-4D6A-B7A1-65CAD3044E94}" type="presOf" srcId="{131A2300-D202-4D57-8E71-5C59C513947D}" destId="{F5620BB9-C508-49B4-A211-4C04DACBE8C7}" srcOrd="0" destOrd="0" presId="urn:microsoft.com/office/officeart/2005/8/layout/vList2"/>
    <dgm:cxn modelId="{E366E66C-2D96-40E3-B6EB-62D5CACB2797}" type="presOf" srcId="{9BC63BA1-E3B2-4C07-AE8B-73B4EEABA77B}" destId="{FAD123DE-AB64-4E9D-B430-33AA2733C3EF}" srcOrd="0" destOrd="0" presId="urn:microsoft.com/office/officeart/2005/8/layout/vList2"/>
    <dgm:cxn modelId="{8496A8C4-5275-4028-BD9A-D6DDA08E1BF4}" type="presOf" srcId="{A32571AE-FA5F-4396-8538-9A93D2F24D84}" destId="{7B30C75A-AA54-4AD6-A43B-C12DB4DE968F}" srcOrd="0" destOrd="0" presId="urn:microsoft.com/office/officeart/2005/8/layout/vList2"/>
    <dgm:cxn modelId="{CC7887B7-4D99-4F6B-A99E-86936FD75FAD}" srcId="{A32571AE-FA5F-4396-8538-9A93D2F24D84}" destId="{131A2300-D202-4D57-8E71-5C59C513947D}" srcOrd="3" destOrd="0" parTransId="{7526117C-3F42-400D-A893-5513F588DC49}" sibTransId="{1BA683B2-B1B8-43D6-9038-11F2BFE39416}"/>
    <dgm:cxn modelId="{1F4D53A7-20F8-48B9-B28A-6444B7C3D437}" srcId="{A32571AE-FA5F-4396-8538-9A93D2F24D84}" destId="{E75072B0-3D21-4054-B9B3-B93E9F7B5EB8}" srcOrd="1" destOrd="0" parTransId="{0143EF98-E525-4450-BD17-AD7CDA5EF0A9}" sibTransId="{9DE0EAFC-BF49-419F-81DC-E0C2A3C0BF60}"/>
    <dgm:cxn modelId="{E95274C5-0013-454F-A523-8A32ED4BF95A}" type="presOf" srcId="{E75072B0-3D21-4054-B9B3-B93E9F7B5EB8}" destId="{453E75A3-D908-4186-9F7C-B72B140917AF}" srcOrd="0" destOrd="0" presId="urn:microsoft.com/office/officeart/2005/8/layout/vList2"/>
    <dgm:cxn modelId="{AA02E7A0-6854-4FEB-A3FA-C6F7A2B0DEFD}" srcId="{A32571AE-FA5F-4396-8538-9A93D2F24D84}" destId="{D52890AD-923F-43B4-AFBC-E148C5BBB866}" srcOrd="0" destOrd="0" parTransId="{B0EBCC5F-E1EA-45BA-AF83-A943952F4CB7}" sibTransId="{520E1FCF-1F11-451B-8640-05B42530CE27}"/>
    <dgm:cxn modelId="{FF6C1E68-D1F1-4A36-B77C-B888E60B09D3}" type="presOf" srcId="{D52890AD-923F-43B4-AFBC-E148C5BBB866}" destId="{8AB91C24-9B03-4793-81FA-7C571EFE0AAB}" srcOrd="0" destOrd="0" presId="urn:microsoft.com/office/officeart/2005/8/layout/vList2"/>
    <dgm:cxn modelId="{630A6D0E-4698-4F21-979D-FCAC960FDC33}" srcId="{A32571AE-FA5F-4396-8538-9A93D2F24D84}" destId="{9BC63BA1-E3B2-4C07-AE8B-73B4EEABA77B}" srcOrd="2" destOrd="0" parTransId="{0D4FB5FF-EEFE-40FA-B3F5-27AB49334B7D}" sibTransId="{54809201-A86E-4A0F-9A58-B9AC9CEE044E}"/>
    <dgm:cxn modelId="{F2B6D75F-B8AC-4FBD-AB78-6683E43E407A}" type="presParOf" srcId="{7B30C75A-AA54-4AD6-A43B-C12DB4DE968F}" destId="{8AB91C24-9B03-4793-81FA-7C571EFE0AAB}" srcOrd="0" destOrd="0" presId="urn:microsoft.com/office/officeart/2005/8/layout/vList2"/>
    <dgm:cxn modelId="{2BBEE17C-1F3A-4F62-868B-542F246A9E01}" type="presParOf" srcId="{7B30C75A-AA54-4AD6-A43B-C12DB4DE968F}" destId="{DAB87D2C-C73D-4B9B-8A7A-9BA76FC99AA6}" srcOrd="1" destOrd="0" presId="urn:microsoft.com/office/officeart/2005/8/layout/vList2"/>
    <dgm:cxn modelId="{3D44E6EB-6257-4FFA-95C3-563BB94B5857}" type="presParOf" srcId="{7B30C75A-AA54-4AD6-A43B-C12DB4DE968F}" destId="{453E75A3-D908-4186-9F7C-B72B140917AF}" srcOrd="2" destOrd="0" presId="urn:microsoft.com/office/officeart/2005/8/layout/vList2"/>
    <dgm:cxn modelId="{4764162A-43BB-408B-9EEC-823E19A74577}" type="presParOf" srcId="{7B30C75A-AA54-4AD6-A43B-C12DB4DE968F}" destId="{3904428B-DD1C-42BB-B9F1-C09179CF9E9B}" srcOrd="3" destOrd="0" presId="urn:microsoft.com/office/officeart/2005/8/layout/vList2"/>
    <dgm:cxn modelId="{D2FA1BD1-6D01-4C58-994C-DA7A6B8D0616}" type="presParOf" srcId="{7B30C75A-AA54-4AD6-A43B-C12DB4DE968F}" destId="{FAD123DE-AB64-4E9D-B430-33AA2733C3EF}" srcOrd="4" destOrd="0" presId="urn:microsoft.com/office/officeart/2005/8/layout/vList2"/>
    <dgm:cxn modelId="{2B835F12-3883-4407-85DD-6E4FEB118DB4}" type="presParOf" srcId="{7B30C75A-AA54-4AD6-A43B-C12DB4DE968F}" destId="{B4733C6F-5ECD-4BCB-AD4C-D6C41F4AE7E0}" srcOrd="5" destOrd="0" presId="urn:microsoft.com/office/officeart/2005/8/layout/vList2"/>
    <dgm:cxn modelId="{32EA4DB0-EC83-445A-940E-AF20F09FE225}" type="presParOf" srcId="{7B30C75A-AA54-4AD6-A43B-C12DB4DE968F}" destId="{F5620BB9-C508-49B4-A211-4C04DACBE8C7}" srcOrd="6"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372516C-6386-4590-B089-0D1D2EEAA6FF}" type="doc">
      <dgm:prSet loTypeId="urn:microsoft.com/office/officeart/2005/8/layout/vList3#1" loCatId="list" qsTypeId="urn:microsoft.com/office/officeart/2005/8/quickstyle/simple1" qsCatId="simple" csTypeId="urn:microsoft.com/office/officeart/2005/8/colors/accent1_2" csCatId="accent1" phldr="1"/>
      <dgm:spPr/>
      <dgm:t>
        <a:bodyPr/>
        <a:lstStyle/>
        <a:p>
          <a:endParaRPr lang="zh-CN" altLang="en-US"/>
        </a:p>
      </dgm:t>
    </dgm:pt>
    <dgm:pt modelId="{3043BA76-4ED0-4622-A72F-A0B2F695479E}">
      <dgm:prSet/>
      <dgm:spPr/>
      <dgm:t>
        <a:bodyPr/>
        <a:lstStyle/>
        <a:p>
          <a:pPr rtl="0"/>
          <a:r>
            <a:rPr lang="en-US" b="1" dirty="0" smtClean="0"/>
            <a:t>NSA</a:t>
          </a:r>
          <a:endParaRPr lang="zh-CN" dirty="0"/>
        </a:p>
      </dgm:t>
    </dgm:pt>
    <dgm:pt modelId="{328CFC7B-DC15-44E5-A1F5-7C51D9EBDB5C}" cxnId="{D8443C17-8B0E-4ABA-9522-7778080D03C2}" type="parTrans">
      <dgm:prSet/>
      <dgm:spPr/>
      <dgm:t>
        <a:bodyPr/>
        <a:lstStyle/>
        <a:p>
          <a:endParaRPr lang="zh-CN" altLang="en-US"/>
        </a:p>
      </dgm:t>
    </dgm:pt>
    <dgm:pt modelId="{598544C3-41FC-4283-981B-60B95FCC1BE2}" cxnId="{D8443C17-8B0E-4ABA-9522-7778080D03C2}" type="sibTrans">
      <dgm:prSet/>
      <dgm:spPr/>
      <dgm:t>
        <a:bodyPr/>
        <a:lstStyle/>
        <a:p>
          <a:endParaRPr lang="zh-CN" altLang="en-US"/>
        </a:p>
      </dgm:t>
    </dgm:pt>
    <dgm:pt modelId="{DF825A37-A5E2-4FFE-B7D1-060F28CE363A}">
      <dgm:prSet/>
      <dgm:spPr/>
      <dgm:t>
        <a:bodyPr/>
        <a:lstStyle/>
        <a:p>
          <a:pPr rtl="0"/>
          <a:r>
            <a:rPr lang="en-US" b="1" smtClean="0"/>
            <a:t>Google and NASA</a:t>
          </a:r>
          <a:endParaRPr lang="zh-CN"/>
        </a:p>
      </dgm:t>
    </dgm:pt>
    <dgm:pt modelId="{6644B985-B6EA-4B01-A2B4-23DB85220E51}" cxnId="{325D1E8E-E137-4932-836E-20618ACC0568}" type="parTrans">
      <dgm:prSet/>
      <dgm:spPr/>
      <dgm:t>
        <a:bodyPr/>
        <a:lstStyle/>
        <a:p>
          <a:endParaRPr lang="zh-CN" altLang="en-US"/>
        </a:p>
      </dgm:t>
    </dgm:pt>
    <dgm:pt modelId="{2E7EADF5-1D1A-49E5-8AD4-9180AA74339A}" cxnId="{325D1E8E-E137-4932-836E-20618ACC0568}" type="sibTrans">
      <dgm:prSet/>
      <dgm:spPr/>
      <dgm:t>
        <a:bodyPr/>
        <a:lstStyle/>
        <a:p>
          <a:endParaRPr lang="zh-CN" altLang="en-US"/>
        </a:p>
      </dgm:t>
    </dgm:pt>
    <dgm:pt modelId="{E4F426EF-D76F-4BF1-9FC8-28E944956125}">
      <dgm:prSet/>
      <dgm:spPr/>
      <dgm:t>
        <a:bodyPr/>
        <a:lstStyle/>
        <a:p>
          <a:pPr rtl="0"/>
          <a:r>
            <a:rPr lang="en-US" b="1" smtClean="0"/>
            <a:t>IBM</a:t>
          </a:r>
          <a:endParaRPr lang="zh-CN"/>
        </a:p>
      </dgm:t>
    </dgm:pt>
    <dgm:pt modelId="{0DF467E1-EA10-4ED8-9230-962D347570ED}" cxnId="{EF105CCA-D806-40FA-B540-9C98F45B11E1}" type="parTrans">
      <dgm:prSet/>
      <dgm:spPr/>
      <dgm:t>
        <a:bodyPr/>
        <a:lstStyle/>
        <a:p>
          <a:endParaRPr lang="zh-CN" altLang="en-US"/>
        </a:p>
      </dgm:t>
    </dgm:pt>
    <dgm:pt modelId="{1C414D48-4EDE-45C9-AF07-77CD5C2E1D8A}" cxnId="{EF105CCA-D806-40FA-B540-9C98F45B11E1}" type="sibTrans">
      <dgm:prSet/>
      <dgm:spPr/>
      <dgm:t>
        <a:bodyPr/>
        <a:lstStyle/>
        <a:p>
          <a:endParaRPr lang="zh-CN" altLang="en-US"/>
        </a:p>
      </dgm:t>
    </dgm:pt>
    <dgm:pt modelId="{27B9D01F-DE0D-4829-9960-C92F2C0052A0}">
      <dgm:prSet/>
      <dgm:spPr/>
      <dgm:t>
        <a:bodyPr/>
        <a:lstStyle/>
        <a:p>
          <a:pPr rtl="0"/>
          <a:r>
            <a:rPr lang="en-US" b="1" smtClean="0"/>
            <a:t>Europe</a:t>
          </a:r>
          <a:endParaRPr lang="zh-CN"/>
        </a:p>
      </dgm:t>
    </dgm:pt>
    <dgm:pt modelId="{35194AF6-E246-4F2A-9C0C-4108702436BE}" cxnId="{81E25670-4BF3-4604-8925-9A5891AC37BD}" type="parTrans">
      <dgm:prSet/>
      <dgm:spPr/>
      <dgm:t>
        <a:bodyPr/>
        <a:lstStyle/>
        <a:p>
          <a:endParaRPr lang="zh-CN" altLang="en-US"/>
        </a:p>
      </dgm:t>
    </dgm:pt>
    <dgm:pt modelId="{8538814B-894F-4A35-872C-E6AD28C7BF47}" cxnId="{81E25670-4BF3-4604-8925-9A5891AC37BD}" type="sibTrans">
      <dgm:prSet/>
      <dgm:spPr/>
      <dgm:t>
        <a:bodyPr/>
        <a:lstStyle/>
        <a:p>
          <a:endParaRPr lang="zh-CN" altLang="en-US"/>
        </a:p>
      </dgm:t>
    </dgm:pt>
    <dgm:pt modelId="{536C1F53-9BF2-46B4-8A29-52EBD2EB7CC1}">
      <dgm:prSet/>
      <dgm:spPr/>
      <dgm:t>
        <a:bodyPr/>
        <a:lstStyle/>
        <a:p>
          <a:pPr rtl="0"/>
          <a:r>
            <a:rPr lang="en-US" b="1" dirty="0" smtClean="0">
              <a:solidFill>
                <a:srgbClr val="FF0000"/>
              </a:solidFill>
            </a:rPr>
            <a:t>China</a:t>
          </a:r>
          <a:endParaRPr lang="zh-CN" dirty="0">
            <a:solidFill>
              <a:srgbClr val="FF0000"/>
            </a:solidFill>
          </a:endParaRPr>
        </a:p>
      </dgm:t>
    </dgm:pt>
    <dgm:pt modelId="{919D8008-CD41-49D9-9425-6EFA3403AEFD}" cxnId="{DF7E7491-7305-4CCD-A362-F620EDEE0182}" type="parTrans">
      <dgm:prSet/>
      <dgm:spPr/>
      <dgm:t>
        <a:bodyPr/>
        <a:lstStyle/>
        <a:p>
          <a:endParaRPr lang="zh-CN" altLang="en-US"/>
        </a:p>
      </dgm:t>
    </dgm:pt>
    <dgm:pt modelId="{7657DE41-A174-484C-B24D-558FB929D82D}" cxnId="{DF7E7491-7305-4CCD-A362-F620EDEE0182}" type="sibTrans">
      <dgm:prSet/>
      <dgm:spPr/>
      <dgm:t>
        <a:bodyPr/>
        <a:lstStyle/>
        <a:p>
          <a:endParaRPr lang="zh-CN" altLang="en-US"/>
        </a:p>
      </dgm:t>
    </dgm:pt>
    <dgm:pt modelId="{DFA4A95F-B979-434B-A468-E4C32FB386C0}" type="pres">
      <dgm:prSet presAssocID="{4372516C-6386-4590-B089-0D1D2EEAA6FF}" presName="linearFlow" presStyleCnt="0">
        <dgm:presLayoutVars>
          <dgm:dir/>
          <dgm:resizeHandles val="exact"/>
        </dgm:presLayoutVars>
      </dgm:prSet>
      <dgm:spPr/>
      <dgm:t>
        <a:bodyPr/>
        <a:lstStyle/>
        <a:p>
          <a:endParaRPr lang="zh-CN" altLang="en-US"/>
        </a:p>
      </dgm:t>
    </dgm:pt>
    <dgm:pt modelId="{1A8E8106-2988-46BA-BC13-3173B1A342D9}" type="pres">
      <dgm:prSet presAssocID="{3043BA76-4ED0-4622-A72F-A0B2F695479E}" presName="composite" presStyleCnt="0"/>
      <dgm:spPr/>
    </dgm:pt>
    <dgm:pt modelId="{5E22E603-F128-43DB-A932-B9DE14DD513B}" type="pres">
      <dgm:prSet presAssocID="{3043BA76-4ED0-4622-A72F-A0B2F695479E}" presName="imgShp" presStyleLbl="fgImgPlace1" presStyleIdx="0" presStyleCnt="5"/>
      <dgm:spPr/>
    </dgm:pt>
    <dgm:pt modelId="{14A0703C-00A0-40EB-9475-272715C83042}" type="pres">
      <dgm:prSet presAssocID="{3043BA76-4ED0-4622-A72F-A0B2F695479E}" presName="txShp" presStyleLbl="node1" presStyleIdx="0" presStyleCnt="5">
        <dgm:presLayoutVars>
          <dgm:bulletEnabled val="1"/>
        </dgm:presLayoutVars>
      </dgm:prSet>
      <dgm:spPr/>
      <dgm:t>
        <a:bodyPr/>
        <a:lstStyle/>
        <a:p>
          <a:endParaRPr lang="zh-CN" altLang="en-US"/>
        </a:p>
      </dgm:t>
    </dgm:pt>
    <dgm:pt modelId="{8299237B-0E9A-4ED6-811C-580A0C43BAA0}" type="pres">
      <dgm:prSet presAssocID="{598544C3-41FC-4283-981B-60B95FCC1BE2}" presName="spacing" presStyleCnt="0"/>
      <dgm:spPr/>
    </dgm:pt>
    <dgm:pt modelId="{175A884A-78A9-4391-9AFF-AE144A3A0652}" type="pres">
      <dgm:prSet presAssocID="{DF825A37-A5E2-4FFE-B7D1-060F28CE363A}" presName="composite" presStyleCnt="0"/>
      <dgm:spPr/>
    </dgm:pt>
    <dgm:pt modelId="{8ED30CD6-CBBB-46A8-8BBF-9368898E376B}" type="pres">
      <dgm:prSet presAssocID="{DF825A37-A5E2-4FFE-B7D1-060F28CE363A}" presName="imgShp" presStyleLbl="fgImgPlace1" presStyleIdx="1" presStyleCnt="5"/>
      <dgm:spPr/>
    </dgm:pt>
    <dgm:pt modelId="{C49E8555-0F20-4DD1-99B0-619FC992036D}" type="pres">
      <dgm:prSet presAssocID="{DF825A37-A5E2-4FFE-B7D1-060F28CE363A}" presName="txShp" presStyleLbl="node1" presStyleIdx="1" presStyleCnt="5">
        <dgm:presLayoutVars>
          <dgm:bulletEnabled val="1"/>
        </dgm:presLayoutVars>
      </dgm:prSet>
      <dgm:spPr/>
      <dgm:t>
        <a:bodyPr/>
        <a:lstStyle/>
        <a:p>
          <a:endParaRPr lang="zh-CN" altLang="en-US"/>
        </a:p>
      </dgm:t>
    </dgm:pt>
    <dgm:pt modelId="{A20BDF4F-2448-4E83-BCC9-12612F2B68B6}" type="pres">
      <dgm:prSet presAssocID="{2E7EADF5-1D1A-49E5-8AD4-9180AA74339A}" presName="spacing" presStyleCnt="0"/>
      <dgm:spPr/>
    </dgm:pt>
    <dgm:pt modelId="{51452E20-9051-4F02-BE6D-5535397998FD}" type="pres">
      <dgm:prSet presAssocID="{E4F426EF-D76F-4BF1-9FC8-28E944956125}" presName="composite" presStyleCnt="0"/>
      <dgm:spPr/>
    </dgm:pt>
    <dgm:pt modelId="{D52FCECE-C9DC-4C53-8FC7-721247524965}" type="pres">
      <dgm:prSet presAssocID="{E4F426EF-D76F-4BF1-9FC8-28E944956125}" presName="imgShp" presStyleLbl="fgImgPlace1" presStyleIdx="2" presStyleCnt="5"/>
      <dgm:spPr/>
    </dgm:pt>
    <dgm:pt modelId="{7C0273A1-132F-40D8-A004-8158102F014F}" type="pres">
      <dgm:prSet presAssocID="{E4F426EF-D76F-4BF1-9FC8-28E944956125}" presName="txShp" presStyleLbl="node1" presStyleIdx="2" presStyleCnt="5">
        <dgm:presLayoutVars>
          <dgm:bulletEnabled val="1"/>
        </dgm:presLayoutVars>
      </dgm:prSet>
      <dgm:spPr/>
      <dgm:t>
        <a:bodyPr/>
        <a:lstStyle/>
        <a:p>
          <a:endParaRPr lang="zh-CN" altLang="en-US"/>
        </a:p>
      </dgm:t>
    </dgm:pt>
    <dgm:pt modelId="{D4CABE5D-3965-4962-8332-125362CEA163}" type="pres">
      <dgm:prSet presAssocID="{1C414D48-4EDE-45C9-AF07-77CD5C2E1D8A}" presName="spacing" presStyleCnt="0"/>
      <dgm:spPr/>
    </dgm:pt>
    <dgm:pt modelId="{3992D6DD-AFD1-4001-BF81-2E301D092C3C}" type="pres">
      <dgm:prSet presAssocID="{27B9D01F-DE0D-4829-9960-C92F2C0052A0}" presName="composite" presStyleCnt="0"/>
      <dgm:spPr/>
    </dgm:pt>
    <dgm:pt modelId="{0F7D3AED-7B67-4E61-9382-66F6E3F357D4}" type="pres">
      <dgm:prSet presAssocID="{27B9D01F-DE0D-4829-9960-C92F2C0052A0}" presName="imgShp" presStyleLbl="fgImgPlace1" presStyleIdx="3" presStyleCnt="5"/>
      <dgm:spPr/>
    </dgm:pt>
    <dgm:pt modelId="{E296CEEC-12E0-4A3D-A7A5-2E4B5389C7A2}" type="pres">
      <dgm:prSet presAssocID="{27B9D01F-DE0D-4829-9960-C92F2C0052A0}" presName="txShp" presStyleLbl="node1" presStyleIdx="3" presStyleCnt="5">
        <dgm:presLayoutVars>
          <dgm:bulletEnabled val="1"/>
        </dgm:presLayoutVars>
      </dgm:prSet>
      <dgm:spPr/>
      <dgm:t>
        <a:bodyPr/>
        <a:lstStyle/>
        <a:p>
          <a:endParaRPr lang="zh-CN" altLang="en-US"/>
        </a:p>
      </dgm:t>
    </dgm:pt>
    <dgm:pt modelId="{44A6E83A-5F3A-4090-81BD-BA6C16D0C4D7}" type="pres">
      <dgm:prSet presAssocID="{8538814B-894F-4A35-872C-E6AD28C7BF47}" presName="spacing" presStyleCnt="0"/>
      <dgm:spPr/>
    </dgm:pt>
    <dgm:pt modelId="{6FA7FC27-85C5-4C9F-9D73-98B6DC501BDC}" type="pres">
      <dgm:prSet presAssocID="{536C1F53-9BF2-46B4-8A29-52EBD2EB7CC1}" presName="composite" presStyleCnt="0"/>
      <dgm:spPr/>
    </dgm:pt>
    <dgm:pt modelId="{7554C25C-8F94-432A-947F-E1FBDFF257FF}" type="pres">
      <dgm:prSet presAssocID="{536C1F53-9BF2-46B4-8A29-52EBD2EB7CC1}" presName="imgShp" presStyleLbl="fgImgPlace1" presStyleIdx="4" presStyleCnt="5"/>
      <dgm:spPr/>
    </dgm:pt>
    <dgm:pt modelId="{0BE973E3-F6E3-4E45-A171-A5F112A36BF9}" type="pres">
      <dgm:prSet presAssocID="{536C1F53-9BF2-46B4-8A29-52EBD2EB7CC1}" presName="txShp" presStyleLbl="node1" presStyleIdx="4" presStyleCnt="5">
        <dgm:presLayoutVars>
          <dgm:bulletEnabled val="1"/>
        </dgm:presLayoutVars>
      </dgm:prSet>
      <dgm:spPr/>
      <dgm:t>
        <a:bodyPr/>
        <a:lstStyle/>
        <a:p>
          <a:endParaRPr lang="zh-CN" altLang="en-US"/>
        </a:p>
      </dgm:t>
    </dgm:pt>
  </dgm:ptLst>
  <dgm:cxnLst>
    <dgm:cxn modelId="{DF7E7491-7305-4CCD-A362-F620EDEE0182}" srcId="{4372516C-6386-4590-B089-0D1D2EEAA6FF}" destId="{536C1F53-9BF2-46B4-8A29-52EBD2EB7CC1}" srcOrd="4" destOrd="0" parTransId="{919D8008-CD41-49D9-9425-6EFA3403AEFD}" sibTransId="{7657DE41-A174-484C-B24D-558FB929D82D}"/>
    <dgm:cxn modelId="{325D1E8E-E137-4932-836E-20618ACC0568}" srcId="{4372516C-6386-4590-B089-0D1D2EEAA6FF}" destId="{DF825A37-A5E2-4FFE-B7D1-060F28CE363A}" srcOrd="1" destOrd="0" parTransId="{6644B985-B6EA-4B01-A2B4-23DB85220E51}" sibTransId="{2E7EADF5-1D1A-49E5-8AD4-9180AA74339A}"/>
    <dgm:cxn modelId="{A149FF92-F47B-443A-966F-53C94EE2F9FA}" type="presOf" srcId="{4372516C-6386-4590-B089-0D1D2EEAA6FF}" destId="{DFA4A95F-B979-434B-A468-E4C32FB386C0}" srcOrd="0" destOrd="0" presId="urn:microsoft.com/office/officeart/2005/8/layout/vList3#1"/>
    <dgm:cxn modelId="{CF080DA2-10F0-4890-97D2-EEFE0DA15A4C}" type="presOf" srcId="{3043BA76-4ED0-4622-A72F-A0B2F695479E}" destId="{14A0703C-00A0-40EB-9475-272715C83042}" srcOrd="0" destOrd="0" presId="urn:microsoft.com/office/officeart/2005/8/layout/vList3#1"/>
    <dgm:cxn modelId="{EF105CCA-D806-40FA-B540-9C98F45B11E1}" srcId="{4372516C-6386-4590-B089-0D1D2EEAA6FF}" destId="{E4F426EF-D76F-4BF1-9FC8-28E944956125}" srcOrd="2" destOrd="0" parTransId="{0DF467E1-EA10-4ED8-9230-962D347570ED}" sibTransId="{1C414D48-4EDE-45C9-AF07-77CD5C2E1D8A}"/>
    <dgm:cxn modelId="{B55F69B9-DE07-4C20-82A3-0E3A4E370B03}" type="presOf" srcId="{E4F426EF-D76F-4BF1-9FC8-28E944956125}" destId="{7C0273A1-132F-40D8-A004-8158102F014F}" srcOrd="0" destOrd="0" presId="urn:microsoft.com/office/officeart/2005/8/layout/vList3#1"/>
    <dgm:cxn modelId="{06E02A4E-932A-4EFA-B6AD-A3FF2399859A}" type="presOf" srcId="{27B9D01F-DE0D-4829-9960-C92F2C0052A0}" destId="{E296CEEC-12E0-4A3D-A7A5-2E4B5389C7A2}" srcOrd="0" destOrd="0" presId="urn:microsoft.com/office/officeart/2005/8/layout/vList3#1"/>
    <dgm:cxn modelId="{81E25670-4BF3-4604-8925-9A5891AC37BD}" srcId="{4372516C-6386-4590-B089-0D1D2EEAA6FF}" destId="{27B9D01F-DE0D-4829-9960-C92F2C0052A0}" srcOrd="3" destOrd="0" parTransId="{35194AF6-E246-4F2A-9C0C-4108702436BE}" sibTransId="{8538814B-894F-4A35-872C-E6AD28C7BF47}"/>
    <dgm:cxn modelId="{4229FEAA-C0AB-4E2D-B7BD-20FA079A43F0}" type="presOf" srcId="{536C1F53-9BF2-46B4-8A29-52EBD2EB7CC1}" destId="{0BE973E3-F6E3-4E45-A171-A5F112A36BF9}" srcOrd="0" destOrd="0" presId="urn:microsoft.com/office/officeart/2005/8/layout/vList3#1"/>
    <dgm:cxn modelId="{82469C1B-4771-451B-ADFA-77233AB84301}" type="presOf" srcId="{DF825A37-A5E2-4FFE-B7D1-060F28CE363A}" destId="{C49E8555-0F20-4DD1-99B0-619FC992036D}" srcOrd="0" destOrd="0" presId="urn:microsoft.com/office/officeart/2005/8/layout/vList3#1"/>
    <dgm:cxn modelId="{D8443C17-8B0E-4ABA-9522-7778080D03C2}" srcId="{4372516C-6386-4590-B089-0D1D2EEAA6FF}" destId="{3043BA76-4ED0-4622-A72F-A0B2F695479E}" srcOrd="0" destOrd="0" parTransId="{328CFC7B-DC15-44E5-A1F5-7C51D9EBDB5C}" sibTransId="{598544C3-41FC-4283-981B-60B95FCC1BE2}"/>
    <dgm:cxn modelId="{0A7DDD05-1137-4876-A1C9-A32880C3490B}" type="presParOf" srcId="{DFA4A95F-B979-434B-A468-E4C32FB386C0}" destId="{1A8E8106-2988-46BA-BC13-3173B1A342D9}" srcOrd="0" destOrd="0" presId="urn:microsoft.com/office/officeart/2005/8/layout/vList3#1"/>
    <dgm:cxn modelId="{72E453B5-E9E8-477E-858C-F95BF894810C}" type="presParOf" srcId="{1A8E8106-2988-46BA-BC13-3173B1A342D9}" destId="{5E22E603-F128-43DB-A932-B9DE14DD513B}" srcOrd="0" destOrd="0" presId="urn:microsoft.com/office/officeart/2005/8/layout/vList3#1"/>
    <dgm:cxn modelId="{E8EE54C1-4501-4DEB-B46F-C654B9373EC1}" type="presParOf" srcId="{1A8E8106-2988-46BA-BC13-3173B1A342D9}" destId="{14A0703C-00A0-40EB-9475-272715C83042}" srcOrd="1" destOrd="0" presId="urn:microsoft.com/office/officeart/2005/8/layout/vList3#1"/>
    <dgm:cxn modelId="{30F1B37C-8B1F-4F14-9B38-0A6CA61BDFF3}" type="presParOf" srcId="{DFA4A95F-B979-434B-A468-E4C32FB386C0}" destId="{8299237B-0E9A-4ED6-811C-580A0C43BAA0}" srcOrd="1" destOrd="0" presId="urn:microsoft.com/office/officeart/2005/8/layout/vList3#1"/>
    <dgm:cxn modelId="{81F5E2AD-4C4E-4D43-AEBA-B3D6F50A90B7}" type="presParOf" srcId="{DFA4A95F-B979-434B-A468-E4C32FB386C0}" destId="{175A884A-78A9-4391-9AFF-AE144A3A0652}" srcOrd="2" destOrd="0" presId="urn:microsoft.com/office/officeart/2005/8/layout/vList3#1"/>
    <dgm:cxn modelId="{39C3C7DF-3EE1-422A-A297-9C4487B8693B}" type="presParOf" srcId="{175A884A-78A9-4391-9AFF-AE144A3A0652}" destId="{8ED30CD6-CBBB-46A8-8BBF-9368898E376B}" srcOrd="0" destOrd="0" presId="urn:microsoft.com/office/officeart/2005/8/layout/vList3#1"/>
    <dgm:cxn modelId="{1248CC02-4B47-4156-9CD9-9FF7D5449C9A}" type="presParOf" srcId="{175A884A-78A9-4391-9AFF-AE144A3A0652}" destId="{C49E8555-0F20-4DD1-99B0-619FC992036D}" srcOrd="1" destOrd="0" presId="urn:microsoft.com/office/officeart/2005/8/layout/vList3#1"/>
    <dgm:cxn modelId="{583B56DA-D57E-4E30-B304-E69F996D51DE}" type="presParOf" srcId="{DFA4A95F-B979-434B-A468-E4C32FB386C0}" destId="{A20BDF4F-2448-4E83-BCC9-12612F2B68B6}" srcOrd="3" destOrd="0" presId="urn:microsoft.com/office/officeart/2005/8/layout/vList3#1"/>
    <dgm:cxn modelId="{C5161A61-E97F-4883-B032-D7807F56E908}" type="presParOf" srcId="{DFA4A95F-B979-434B-A468-E4C32FB386C0}" destId="{51452E20-9051-4F02-BE6D-5535397998FD}" srcOrd="4" destOrd="0" presId="urn:microsoft.com/office/officeart/2005/8/layout/vList3#1"/>
    <dgm:cxn modelId="{6550B985-2A3E-4650-844A-803AC2009821}" type="presParOf" srcId="{51452E20-9051-4F02-BE6D-5535397998FD}" destId="{D52FCECE-C9DC-4C53-8FC7-721247524965}" srcOrd="0" destOrd="0" presId="urn:microsoft.com/office/officeart/2005/8/layout/vList3#1"/>
    <dgm:cxn modelId="{BC1E10EA-EC9C-4FB8-BC00-A09B7AE69ACA}" type="presParOf" srcId="{51452E20-9051-4F02-BE6D-5535397998FD}" destId="{7C0273A1-132F-40D8-A004-8158102F014F}" srcOrd="1" destOrd="0" presId="urn:microsoft.com/office/officeart/2005/8/layout/vList3#1"/>
    <dgm:cxn modelId="{05D8C93F-7572-426F-B5DE-B1F36B291278}" type="presParOf" srcId="{DFA4A95F-B979-434B-A468-E4C32FB386C0}" destId="{D4CABE5D-3965-4962-8332-125362CEA163}" srcOrd="5" destOrd="0" presId="urn:microsoft.com/office/officeart/2005/8/layout/vList3#1"/>
    <dgm:cxn modelId="{C95E5B25-11B9-4633-904D-349D35CDF34C}" type="presParOf" srcId="{DFA4A95F-B979-434B-A468-E4C32FB386C0}" destId="{3992D6DD-AFD1-4001-BF81-2E301D092C3C}" srcOrd="6" destOrd="0" presId="urn:microsoft.com/office/officeart/2005/8/layout/vList3#1"/>
    <dgm:cxn modelId="{9B457703-A87B-4A43-B791-92BADCC7C984}" type="presParOf" srcId="{3992D6DD-AFD1-4001-BF81-2E301D092C3C}" destId="{0F7D3AED-7B67-4E61-9382-66F6E3F357D4}" srcOrd="0" destOrd="0" presId="urn:microsoft.com/office/officeart/2005/8/layout/vList3#1"/>
    <dgm:cxn modelId="{ED1A501B-A83B-4AD7-B488-5ABD0614FBA7}" type="presParOf" srcId="{3992D6DD-AFD1-4001-BF81-2E301D092C3C}" destId="{E296CEEC-12E0-4A3D-A7A5-2E4B5389C7A2}" srcOrd="1" destOrd="0" presId="urn:microsoft.com/office/officeart/2005/8/layout/vList3#1"/>
    <dgm:cxn modelId="{9674CE7D-A931-4CD5-A631-35B42AC3749C}" type="presParOf" srcId="{DFA4A95F-B979-434B-A468-E4C32FB386C0}" destId="{44A6E83A-5F3A-4090-81BD-BA6C16D0C4D7}" srcOrd="7" destOrd="0" presId="urn:microsoft.com/office/officeart/2005/8/layout/vList3#1"/>
    <dgm:cxn modelId="{2ECAFB86-8830-4D61-98AD-86D1F433542A}" type="presParOf" srcId="{DFA4A95F-B979-434B-A468-E4C32FB386C0}" destId="{6FA7FC27-85C5-4C9F-9D73-98B6DC501BDC}" srcOrd="8" destOrd="0" presId="urn:microsoft.com/office/officeart/2005/8/layout/vList3#1"/>
    <dgm:cxn modelId="{9EAF2D4D-8EE0-4CD7-9AAF-5D426D583864}" type="presParOf" srcId="{6FA7FC27-85C5-4C9F-9D73-98B6DC501BDC}" destId="{7554C25C-8F94-432A-947F-E1FBDFF257FF}" srcOrd="0" destOrd="0" presId="urn:microsoft.com/office/officeart/2005/8/layout/vList3#1"/>
    <dgm:cxn modelId="{F5B37549-1286-4F5B-A475-3801ABABBC27}" type="presParOf" srcId="{6FA7FC27-85C5-4C9F-9D73-98B6DC501BDC}" destId="{0BE973E3-F6E3-4E45-A171-A5F112A36BF9}" srcOrd="1" destOrd="0" presId="urn:microsoft.com/office/officeart/2005/8/layout/vList3#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CC024C9-F1FA-45A5-9040-5F549BF3994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1FCA1EEE-AD81-4545-9ACD-5719240E7B91}">
      <dgm:prSet/>
      <dgm:spPr/>
      <dgm:t>
        <a:bodyPr/>
        <a:lstStyle/>
        <a:p>
          <a:pPr rtl="0"/>
          <a:r>
            <a:rPr lang="zh-CN" b="1" dirty="0" smtClean="0"/>
            <a:t>量子算法</a:t>
          </a:r>
          <a:endParaRPr lang="zh-CN" dirty="0"/>
        </a:p>
      </dgm:t>
    </dgm:pt>
    <dgm:pt modelId="{A7524A21-AECC-4F97-A3BA-E666E304CF20}" cxnId="{933F5100-BA20-4854-A328-66BFD7804F2F}" type="parTrans">
      <dgm:prSet/>
      <dgm:spPr/>
      <dgm:t>
        <a:bodyPr/>
        <a:lstStyle/>
        <a:p>
          <a:endParaRPr lang="zh-CN" altLang="en-US"/>
        </a:p>
      </dgm:t>
    </dgm:pt>
    <dgm:pt modelId="{915D7C20-E56E-4B73-946D-B175FEBF3A49}" cxnId="{933F5100-BA20-4854-A328-66BFD7804F2F}" type="sibTrans">
      <dgm:prSet/>
      <dgm:spPr/>
      <dgm:t>
        <a:bodyPr/>
        <a:lstStyle/>
        <a:p>
          <a:endParaRPr lang="zh-CN" altLang="en-US"/>
        </a:p>
      </dgm:t>
    </dgm:pt>
    <dgm:pt modelId="{D6E186BD-5CF5-410F-B87A-F7141E50A902}">
      <dgm:prSet/>
      <dgm:spPr/>
      <dgm:t>
        <a:bodyPr/>
        <a:lstStyle/>
        <a:p>
          <a:pPr rtl="0"/>
          <a:r>
            <a:rPr lang="zh-CN" b="1" dirty="0" smtClean="0"/>
            <a:t>量子安全</a:t>
          </a:r>
          <a:endParaRPr lang="zh-CN" dirty="0"/>
        </a:p>
      </dgm:t>
    </dgm:pt>
    <dgm:pt modelId="{3B4BF76B-154C-476A-B791-6CD2CB3C2807}" cxnId="{01E2886D-6BF5-451D-B6A6-6854EC675A8A}" type="parTrans">
      <dgm:prSet/>
      <dgm:spPr/>
      <dgm:t>
        <a:bodyPr/>
        <a:lstStyle/>
        <a:p>
          <a:endParaRPr lang="zh-CN" altLang="en-US"/>
        </a:p>
      </dgm:t>
    </dgm:pt>
    <dgm:pt modelId="{D1F29B73-16E1-4A24-BA10-BDE5E9DE9FBF}" cxnId="{01E2886D-6BF5-451D-B6A6-6854EC675A8A}" type="sibTrans">
      <dgm:prSet/>
      <dgm:spPr/>
      <dgm:t>
        <a:bodyPr/>
        <a:lstStyle/>
        <a:p>
          <a:endParaRPr lang="zh-CN" altLang="en-US"/>
        </a:p>
      </dgm:t>
    </dgm:pt>
    <dgm:pt modelId="{E641D8C6-3BAB-464C-96D3-543F8D3CEF45}" type="pres">
      <dgm:prSet presAssocID="{9CC024C9-F1FA-45A5-9040-5F549BF39949}" presName="linear" presStyleCnt="0">
        <dgm:presLayoutVars>
          <dgm:animLvl val="lvl"/>
          <dgm:resizeHandles val="exact"/>
        </dgm:presLayoutVars>
      </dgm:prSet>
      <dgm:spPr/>
      <dgm:t>
        <a:bodyPr/>
        <a:lstStyle/>
        <a:p>
          <a:endParaRPr lang="zh-CN" altLang="en-US"/>
        </a:p>
      </dgm:t>
    </dgm:pt>
    <dgm:pt modelId="{4803D60A-30E8-44F3-822D-38795A05CE01}" type="pres">
      <dgm:prSet presAssocID="{1FCA1EEE-AD81-4545-9ACD-5719240E7B91}" presName="parentText" presStyleLbl="node1" presStyleIdx="0" presStyleCnt="2">
        <dgm:presLayoutVars>
          <dgm:chMax val="0"/>
          <dgm:bulletEnabled val="1"/>
        </dgm:presLayoutVars>
      </dgm:prSet>
      <dgm:spPr/>
      <dgm:t>
        <a:bodyPr/>
        <a:lstStyle/>
        <a:p>
          <a:endParaRPr lang="zh-CN" altLang="en-US"/>
        </a:p>
      </dgm:t>
    </dgm:pt>
    <dgm:pt modelId="{DF9C9F73-1E41-47FC-BA46-538B3B5DD280}" type="pres">
      <dgm:prSet presAssocID="{915D7C20-E56E-4B73-946D-B175FEBF3A49}" presName="spacer" presStyleCnt="0"/>
      <dgm:spPr/>
    </dgm:pt>
    <dgm:pt modelId="{752BFDB4-FD88-42D1-BD2C-80ADDA1C8DDC}" type="pres">
      <dgm:prSet presAssocID="{D6E186BD-5CF5-410F-B87A-F7141E50A902}" presName="parentText" presStyleLbl="node1" presStyleIdx="1" presStyleCnt="2">
        <dgm:presLayoutVars>
          <dgm:chMax val="0"/>
          <dgm:bulletEnabled val="1"/>
        </dgm:presLayoutVars>
      </dgm:prSet>
      <dgm:spPr/>
      <dgm:t>
        <a:bodyPr/>
        <a:lstStyle/>
        <a:p>
          <a:endParaRPr lang="zh-CN" altLang="en-US"/>
        </a:p>
      </dgm:t>
    </dgm:pt>
  </dgm:ptLst>
  <dgm:cxnLst>
    <dgm:cxn modelId="{01E2886D-6BF5-451D-B6A6-6854EC675A8A}" srcId="{9CC024C9-F1FA-45A5-9040-5F549BF39949}" destId="{D6E186BD-5CF5-410F-B87A-F7141E50A902}" srcOrd="1" destOrd="0" parTransId="{3B4BF76B-154C-476A-B791-6CD2CB3C2807}" sibTransId="{D1F29B73-16E1-4A24-BA10-BDE5E9DE9FBF}"/>
    <dgm:cxn modelId="{64A7949D-1FA8-46A9-A877-C1FA41A6BA5F}" type="presOf" srcId="{9CC024C9-F1FA-45A5-9040-5F549BF39949}" destId="{E641D8C6-3BAB-464C-96D3-543F8D3CEF45}" srcOrd="0" destOrd="0" presId="urn:microsoft.com/office/officeart/2005/8/layout/vList2"/>
    <dgm:cxn modelId="{933F5100-BA20-4854-A328-66BFD7804F2F}" srcId="{9CC024C9-F1FA-45A5-9040-5F549BF39949}" destId="{1FCA1EEE-AD81-4545-9ACD-5719240E7B91}" srcOrd="0" destOrd="0" parTransId="{A7524A21-AECC-4F97-A3BA-E666E304CF20}" sibTransId="{915D7C20-E56E-4B73-946D-B175FEBF3A49}"/>
    <dgm:cxn modelId="{12A637ED-EE29-40FB-A9B1-6F0194B22F94}" type="presOf" srcId="{1FCA1EEE-AD81-4545-9ACD-5719240E7B91}" destId="{4803D60A-30E8-44F3-822D-38795A05CE01}" srcOrd="0" destOrd="0" presId="urn:microsoft.com/office/officeart/2005/8/layout/vList2"/>
    <dgm:cxn modelId="{CC792A84-F900-41F7-B1EF-9FC5DF9C5A4C}" type="presOf" srcId="{D6E186BD-5CF5-410F-B87A-F7141E50A902}" destId="{752BFDB4-FD88-42D1-BD2C-80ADDA1C8DDC}" srcOrd="0" destOrd="0" presId="urn:microsoft.com/office/officeart/2005/8/layout/vList2"/>
    <dgm:cxn modelId="{DCB19D82-5F0E-4FCC-8C9E-A3A3FF630147}" type="presParOf" srcId="{E641D8C6-3BAB-464C-96D3-543F8D3CEF45}" destId="{4803D60A-30E8-44F3-822D-38795A05CE01}" srcOrd="0" destOrd="0" presId="urn:microsoft.com/office/officeart/2005/8/layout/vList2"/>
    <dgm:cxn modelId="{9655F81E-661E-4920-8128-FF6BD6A52CAE}" type="presParOf" srcId="{E641D8C6-3BAB-464C-96D3-543F8D3CEF45}" destId="{DF9C9F73-1E41-47FC-BA46-538B3B5DD280}" srcOrd="1" destOrd="0" presId="urn:microsoft.com/office/officeart/2005/8/layout/vList2"/>
    <dgm:cxn modelId="{EBE00FEC-77B6-4311-A1BA-C1E3CFCB470D}" type="presParOf" srcId="{E641D8C6-3BAB-464C-96D3-543F8D3CEF45}" destId="{752BFDB4-FD88-42D1-BD2C-80ADDA1C8DDC}" srcOrd="2"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B66B862-3147-414A-836A-6CB1CE28ACE5}" type="doc">
      <dgm:prSet loTypeId="urn:microsoft.com/office/officeart/2005/8/layout/vList3#2" loCatId="list" qsTypeId="urn:microsoft.com/office/officeart/2005/8/quickstyle/simple1" qsCatId="simple" csTypeId="urn:microsoft.com/office/officeart/2005/8/colors/accent1_2" csCatId="accent1" phldr="1"/>
      <dgm:spPr/>
      <dgm:t>
        <a:bodyPr/>
        <a:lstStyle/>
        <a:p>
          <a:endParaRPr lang="zh-CN" altLang="en-US"/>
        </a:p>
      </dgm:t>
    </dgm:pt>
    <dgm:pt modelId="{9ECF0C40-3E5F-4769-AEF3-6359B9416AB1}">
      <dgm:prSet/>
      <dgm:spPr/>
      <dgm:t>
        <a:bodyPr/>
        <a:lstStyle/>
        <a:p>
          <a:pPr rtl="0"/>
          <a:r>
            <a:rPr lang="zh-CN" b="1" smtClean="0"/>
            <a:t>国际上有许多新的重要的算法</a:t>
          </a:r>
          <a:endParaRPr lang="zh-CN"/>
        </a:p>
      </dgm:t>
    </dgm:pt>
    <dgm:pt modelId="{39378028-1645-449C-88A9-C7527C8C0286}" cxnId="{4825BB34-D84D-4062-AEB2-E1C1D543578E}" type="parTrans">
      <dgm:prSet/>
      <dgm:spPr/>
      <dgm:t>
        <a:bodyPr/>
        <a:lstStyle/>
        <a:p>
          <a:endParaRPr lang="zh-CN" altLang="en-US"/>
        </a:p>
      </dgm:t>
    </dgm:pt>
    <dgm:pt modelId="{FF039C69-5C25-4DB5-A4FD-0EB97EBA139F}" cxnId="{4825BB34-D84D-4062-AEB2-E1C1D543578E}" type="sibTrans">
      <dgm:prSet/>
      <dgm:spPr/>
      <dgm:t>
        <a:bodyPr/>
        <a:lstStyle/>
        <a:p>
          <a:endParaRPr lang="zh-CN" altLang="en-US"/>
        </a:p>
      </dgm:t>
    </dgm:pt>
    <dgm:pt modelId="{94CC1ED5-81C3-4713-ACA8-C937AAC35123}">
      <dgm:prSet/>
      <dgm:spPr/>
      <dgm:t>
        <a:bodyPr/>
        <a:lstStyle/>
        <a:p>
          <a:pPr rtl="0"/>
          <a:r>
            <a:rPr lang="zh-CN" b="1" dirty="0" smtClean="0">
              <a:solidFill>
                <a:srgbClr val="FF0000"/>
              </a:solidFill>
            </a:rPr>
            <a:t>我国在相关方面比较薄弱</a:t>
          </a:r>
          <a:endParaRPr lang="zh-CN" dirty="0">
            <a:solidFill>
              <a:srgbClr val="FF0000"/>
            </a:solidFill>
          </a:endParaRPr>
        </a:p>
      </dgm:t>
    </dgm:pt>
    <dgm:pt modelId="{E342BE9F-356B-4B2A-8961-085969E3D49B}" cxnId="{0E16054B-4ECE-4C99-9845-D9EEC8EFCC15}" type="parTrans">
      <dgm:prSet/>
      <dgm:spPr/>
      <dgm:t>
        <a:bodyPr/>
        <a:lstStyle/>
        <a:p>
          <a:endParaRPr lang="zh-CN" altLang="en-US"/>
        </a:p>
      </dgm:t>
    </dgm:pt>
    <dgm:pt modelId="{B86043CD-F660-4FDD-A77D-AC90AA168123}" cxnId="{0E16054B-4ECE-4C99-9845-D9EEC8EFCC15}" type="sibTrans">
      <dgm:prSet/>
      <dgm:spPr/>
      <dgm:t>
        <a:bodyPr/>
        <a:lstStyle/>
        <a:p>
          <a:endParaRPr lang="zh-CN" altLang="en-US"/>
        </a:p>
      </dgm:t>
    </dgm:pt>
    <dgm:pt modelId="{E0D2BC3E-1D2B-4D43-8F03-6994AFF96072}" type="pres">
      <dgm:prSet presAssocID="{9B66B862-3147-414A-836A-6CB1CE28ACE5}" presName="linearFlow" presStyleCnt="0">
        <dgm:presLayoutVars>
          <dgm:dir/>
          <dgm:resizeHandles val="exact"/>
        </dgm:presLayoutVars>
      </dgm:prSet>
      <dgm:spPr/>
      <dgm:t>
        <a:bodyPr/>
        <a:lstStyle/>
        <a:p>
          <a:endParaRPr lang="zh-CN" altLang="en-US"/>
        </a:p>
      </dgm:t>
    </dgm:pt>
    <dgm:pt modelId="{2CD75BB0-882E-44C9-8A47-046021EAE728}" type="pres">
      <dgm:prSet presAssocID="{9ECF0C40-3E5F-4769-AEF3-6359B9416AB1}" presName="composite" presStyleCnt="0"/>
      <dgm:spPr/>
    </dgm:pt>
    <dgm:pt modelId="{E5E8ECE1-CB31-4D12-BB88-2918EF46D833}" type="pres">
      <dgm:prSet presAssocID="{9ECF0C40-3E5F-4769-AEF3-6359B9416AB1}" presName="imgShp" presStyleLbl="fgImgPlace1" presStyleIdx="0" presStyleCnt="2"/>
      <dgm:spPr>
        <a:blipFill rotWithShape="1">
          <a:blip xmlns:r="http://schemas.openxmlformats.org/officeDocument/2006/relationships" r:embed="rId1"/>
          <a:stretch>
            <a:fillRect/>
          </a:stretch>
        </a:blipFill>
      </dgm:spPr>
      <dgm:t>
        <a:bodyPr/>
        <a:lstStyle/>
        <a:p>
          <a:endParaRPr lang="zh-CN" altLang="en-US"/>
        </a:p>
      </dgm:t>
    </dgm:pt>
    <dgm:pt modelId="{2C86DE8C-BADC-4D47-B5D1-76E45C14546F}" type="pres">
      <dgm:prSet presAssocID="{9ECF0C40-3E5F-4769-AEF3-6359B9416AB1}" presName="txShp" presStyleLbl="node1" presStyleIdx="0" presStyleCnt="2">
        <dgm:presLayoutVars>
          <dgm:bulletEnabled val="1"/>
        </dgm:presLayoutVars>
      </dgm:prSet>
      <dgm:spPr/>
      <dgm:t>
        <a:bodyPr/>
        <a:lstStyle/>
        <a:p>
          <a:endParaRPr lang="zh-CN" altLang="en-US"/>
        </a:p>
      </dgm:t>
    </dgm:pt>
    <dgm:pt modelId="{41BEDC79-01D9-4480-980A-A040A6A50AB2}" type="pres">
      <dgm:prSet presAssocID="{FF039C69-5C25-4DB5-A4FD-0EB97EBA139F}" presName="spacing" presStyleCnt="0"/>
      <dgm:spPr/>
    </dgm:pt>
    <dgm:pt modelId="{9B6D5C18-750B-4B7A-903A-D356CC7C855B}" type="pres">
      <dgm:prSet presAssocID="{94CC1ED5-81C3-4713-ACA8-C937AAC35123}" presName="composite" presStyleCnt="0"/>
      <dgm:spPr/>
    </dgm:pt>
    <dgm:pt modelId="{49F35D67-A262-4FC8-AF3E-EB839EF5C474}" type="pres">
      <dgm:prSet presAssocID="{94CC1ED5-81C3-4713-ACA8-C937AAC35123}" presName="imgShp" presStyleLbl="fgImgPlace1" presStyleIdx="1" presStyleCnt="2"/>
      <dgm:spPr>
        <a:blipFill rotWithShape="1">
          <a:blip xmlns:r="http://schemas.openxmlformats.org/officeDocument/2006/relationships" r:embed="rId2"/>
          <a:stretch>
            <a:fillRect/>
          </a:stretch>
        </a:blipFill>
      </dgm:spPr>
      <dgm:t>
        <a:bodyPr/>
        <a:lstStyle/>
        <a:p>
          <a:endParaRPr lang="zh-CN" altLang="en-US"/>
        </a:p>
      </dgm:t>
    </dgm:pt>
    <dgm:pt modelId="{6E4BB93F-070D-4F50-B903-F03328703401}" type="pres">
      <dgm:prSet presAssocID="{94CC1ED5-81C3-4713-ACA8-C937AAC35123}" presName="txShp" presStyleLbl="node1" presStyleIdx="1" presStyleCnt="2">
        <dgm:presLayoutVars>
          <dgm:bulletEnabled val="1"/>
        </dgm:presLayoutVars>
      </dgm:prSet>
      <dgm:spPr/>
      <dgm:t>
        <a:bodyPr/>
        <a:lstStyle/>
        <a:p>
          <a:endParaRPr lang="zh-CN" altLang="en-US"/>
        </a:p>
      </dgm:t>
    </dgm:pt>
  </dgm:ptLst>
  <dgm:cxnLst>
    <dgm:cxn modelId="{4825BB34-D84D-4062-AEB2-E1C1D543578E}" srcId="{9B66B862-3147-414A-836A-6CB1CE28ACE5}" destId="{9ECF0C40-3E5F-4769-AEF3-6359B9416AB1}" srcOrd="0" destOrd="0" parTransId="{39378028-1645-449C-88A9-C7527C8C0286}" sibTransId="{FF039C69-5C25-4DB5-A4FD-0EB97EBA139F}"/>
    <dgm:cxn modelId="{60A99106-8239-4124-A0AB-EC659BA3B7F3}" type="presOf" srcId="{94CC1ED5-81C3-4713-ACA8-C937AAC35123}" destId="{6E4BB93F-070D-4F50-B903-F03328703401}" srcOrd="0" destOrd="0" presId="urn:microsoft.com/office/officeart/2005/8/layout/vList3#2"/>
    <dgm:cxn modelId="{0E16054B-4ECE-4C99-9845-D9EEC8EFCC15}" srcId="{9B66B862-3147-414A-836A-6CB1CE28ACE5}" destId="{94CC1ED5-81C3-4713-ACA8-C937AAC35123}" srcOrd="1" destOrd="0" parTransId="{E342BE9F-356B-4B2A-8961-085969E3D49B}" sibTransId="{B86043CD-F660-4FDD-A77D-AC90AA168123}"/>
    <dgm:cxn modelId="{8536E033-9EF9-4EE5-A718-CD99B9341CEB}" type="presOf" srcId="{9B66B862-3147-414A-836A-6CB1CE28ACE5}" destId="{E0D2BC3E-1D2B-4D43-8F03-6994AFF96072}" srcOrd="0" destOrd="0" presId="urn:microsoft.com/office/officeart/2005/8/layout/vList3#2"/>
    <dgm:cxn modelId="{E474D8F9-9DF7-4FC1-8518-05C1C6D9E6CD}" type="presOf" srcId="{9ECF0C40-3E5F-4769-AEF3-6359B9416AB1}" destId="{2C86DE8C-BADC-4D47-B5D1-76E45C14546F}" srcOrd="0" destOrd="0" presId="urn:microsoft.com/office/officeart/2005/8/layout/vList3#2"/>
    <dgm:cxn modelId="{FBA80707-3615-486F-B2E9-BFBBE2AFB9AF}" type="presParOf" srcId="{E0D2BC3E-1D2B-4D43-8F03-6994AFF96072}" destId="{2CD75BB0-882E-44C9-8A47-046021EAE728}" srcOrd="0" destOrd="0" presId="urn:microsoft.com/office/officeart/2005/8/layout/vList3#2"/>
    <dgm:cxn modelId="{17DABBC3-BCAC-49C7-9978-9606027723A2}" type="presParOf" srcId="{2CD75BB0-882E-44C9-8A47-046021EAE728}" destId="{E5E8ECE1-CB31-4D12-BB88-2918EF46D833}" srcOrd="0" destOrd="0" presId="urn:microsoft.com/office/officeart/2005/8/layout/vList3#2"/>
    <dgm:cxn modelId="{26B40167-108F-444B-8143-F32A00BDD4B7}" type="presParOf" srcId="{2CD75BB0-882E-44C9-8A47-046021EAE728}" destId="{2C86DE8C-BADC-4D47-B5D1-76E45C14546F}" srcOrd="1" destOrd="0" presId="urn:microsoft.com/office/officeart/2005/8/layout/vList3#2"/>
    <dgm:cxn modelId="{78843459-758C-4E35-AB4F-2EB7DF097801}" type="presParOf" srcId="{E0D2BC3E-1D2B-4D43-8F03-6994AFF96072}" destId="{41BEDC79-01D9-4480-980A-A040A6A50AB2}" srcOrd="1" destOrd="0" presId="urn:microsoft.com/office/officeart/2005/8/layout/vList3#2"/>
    <dgm:cxn modelId="{2212C3A2-EA08-4C49-B6FB-8F0E29DFADBE}" type="presParOf" srcId="{E0D2BC3E-1D2B-4D43-8F03-6994AFF96072}" destId="{9B6D5C18-750B-4B7A-903A-D356CC7C855B}" srcOrd="2" destOrd="0" presId="urn:microsoft.com/office/officeart/2005/8/layout/vList3#2"/>
    <dgm:cxn modelId="{31EB7290-022D-4E90-8A7E-5A637CA04ABB}" type="presParOf" srcId="{9B6D5C18-750B-4B7A-903A-D356CC7C855B}" destId="{49F35D67-A262-4FC8-AF3E-EB839EF5C474}" srcOrd="0" destOrd="0" presId="urn:microsoft.com/office/officeart/2005/8/layout/vList3#2"/>
    <dgm:cxn modelId="{746E490E-F29C-49AA-99D2-E167FD49161D}" type="presParOf" srcId="{9B6D5C18-750B-4B7A-903A-D356CC7C855B}" destId="{6E4BB93F-070D-4F50-B903-F03328703401}" srcOrd="1" destOrd="0" presId="urn:microsoft.com/office/officeart/2005/8/layout/vList3#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B66B862-3147-414A-836A-6CB1CE28ACE5}" type="doc">
      <dgm:prSet loTypeId="urn:microsoft.com/office/officeart/2005/8/layout/vList3#3" loCatId="list" qsTypeId="urn:microsoft.com/office/officeart/2005/8/quickstyle/simple1" qsCatId="simple" csTypeId="urn:microsoft.com/office/officeart/2005/8/colors/accent1_2" csCatId="accent1" phldr="1"/>
      <dgm:spPr/>
      <dgm:t>
        <a:bodyPr/>
        <a:lstStyle/>
        <a:p>
          <a:endParaRPr lang="zh-CN" altLang="en-US"/>
        </a:p>
      </dgm:t>
    </dgm:pt>
    <dgm:pt modelId="{9ECF0C40-3E5F-4769-AEF3-6359B9416AB1}">
      <dgm:prSet/>
      <dgm:spPr/>
      <dgm:t>
        <a:bodyPr/>
        <a:lstStyle/>
        <a:p>
          <a:pPr rtl="0"/>
          <a:r>
            <a:rPr lang="zh-CN" altLang="en-US" dirty="0" smtClean="0"/>
            <a:t>我国在量子通信方面成果显著</a:t>
          </a:r>
          <a:endParaRPr lang="zh-CN" dirty="0"/>
        </a:p>
      </dgm:t>
    </dgm:pt>
    <dgm:pt modelId="{39378028-1645-449C-88A9-C7527C8C0286}" cxnId="{4825BB34-D84D-4062-AEB2-E1C1D543578E}" type="parTrans">
      <dgm:prSet/>
      <dgm:spPr/>
      <dgm:t>
        <a:bodyPr/>
        <a:lstStyle/>
        <a:p>
          <a:endParaRPr lang="zh-CN" altLang="en-US"/>
        </a:p>
      </dgm:t>
    </dgm:pt>
    <dgm:pt modelId="{FF039C69-5C25-4DB5-A4FD-0EB97EBA139F}" cxnId="{4825BB34-D84D-4062-AEB2-E1C1D543578E}" type="sibTrans">
      <dgm:prSet/>
      <dgm:spPr/>
      <dgm:t>
        <a:bodyPr/>
        <a:lstStyle/>
        <a:p>
          <a:endParaRPr lang="zh-CN" altLang="en-US"/>
        </a:p>
      </dgm:t>
    </dgm:pt>
    <dgm:pt modelId="{94CC1ED5-81C3-4713-ACA8-C937AAC35123}">
      <dgm:prSet/>
      <dgm:spPr/>
      <dgm:t>
        <a:bodyPr/>
        <a:lstStyle/>
        <a:p>
          <a:pPr rtl="0"/>
          <a:r>
            <a:rPr lang="zh-CN" altLang="en-US" b="1" dirty="0" smtClean="0">
              <a:solidFill>
                <a:srgbClr val="FF0000"/>
              </a:solidFill>
            </a:rPr>
            <a:t>许多量子密码协议的无条件安全性没有得到严格证明</a:t>
          </a:r>
          <a:endParaRPr lang="zh-CN" b="1" dirty="0">
            <a:solidFill>
              <a:srgbClr val="FF0000"/>
            </a:solidFill>
          </a:endParaRPr>
        </a:p>
      </dgm:t>
    </dgm:pt>
    <dgm:pt modelId="{E342BE9F-356B-4B2A-8961-085969E3D49B}" cxnId="{0E16054B-4ECE-4C99-9845-D9EEC8EFCC15}" type="parTrans">
      <dgm:prSet/>
      <dgm:spPr/>
      <dgm:t>
        <a:bodyPr/>
        <a:lstStyle/>
        <a:p>
          <a:endParaRPr lang="zh-CN" altLang="en-US"/>
        </a:p>
      </dgm:t>
    </dgm:pt>
    <dgm:pt modelId="{B86043CD-F660-4FDD-A77D-AC90AA168123}" cxnId="{0E16054B-4ECE-4C99-9845-D9EEC8EFCC15}" type="sibTrans">
      <dgm:prSet/>
      <dgm:spPr/>
      <dgm:t>
        <a:bodyPr/>
        <a:lstStyle/>
        <a:p>
          <a:endParaRPr lang="zh-CN" altLang="en-US"/>
        </a:p>
      </dgm:t>
    </dgm:pt>
    <dgm:pt modelId="{E0D2BC3E-1D2B-4D43-8F03-6994AFF96072}" type="pres">
      <dgm:prSet presAssocID="{9B66B862-3147-414A-836A-6CB1CE28ACE5}" presName="linearFlow" presStyleCnt="0">
        <dgm:presLayoutVars>
          <dgm:dir/>
          <dgm:resizeHandles val="exact"/>
        </dgm:presLayoutVars>
      </dgm:prSet>
      <dgm:spPr/>
      <dgm:t>
        <a:bodyPr/>
        <a:lstStyle/>
        <a:p>
          <a:endParaRPr lang="zh-CN" altLang="en-US"/>
        </a:p>
      </dgm:t>
    </dgm:pt>
    <dgm:pt modelId="{2CD75BB0-882E-44C9-8A47-046021EAE728}" type="pres">
      <dgm:prSet presAssocID="{9ECF0C40-3E5F-4769-AEF3-6359B9416AB1}" presName="composite" presStyleCnt="0"/>
      <dgm:spPr/>
    </dgm:pt>
    <dgm:pt modelId="{E5E8ECE1-CB31-4D12-BB88-2918EF46D833}" type="pres">
      <dgm:prSet presAssocID="{9ECF0C40-3E5F-4769-AEF3-6359B9416AB1}" presName="imgShp" presStyleLbl="fgImgPlace1" presStyleIdx="0" presStyleCnt="2"/>
      <dgm:spPr>
        <a:blipFill rotWithShape="1">
          <a:blip xmlns:r="http://schemas.openxmlformats.org/officeDocument/2006/relationships" r:embed="rId1"/>
          <a:stretch>
            <a:fillRect/>
          </a:stretch>
        </a:blipFill>
      </dgm:spPr>
      <dgm:t>
        <a:bodyPr/>
        <a:lstStyle/>
        <a:p>
          <a:endParaRPr lang="zh-CN" altLang="en-US"/>
        </a:p>
      </dgm:t>
    </dgm:pt>
    <dgm:pt modelId="{2C86DE8C-BADC-4D47-B5D1-76E45C14546F}" type="pres">
      <dgm:prSet presAssocID="{9ECF0C40-3E5F-4769-AEF3-6359B9416AB1}" presName="txShp" presStyleLbl="node1" presStyleIdx="0" presStyleCnt="2">
        <dgm:presLayoutVars>
          <dgm:bulletEnabled val="1"/>
        </dgm:presLayoutVars>
      </dgm:prSet>
      <dgm:spPr/>
      <dgm:t>
        <a:bodyPr/>
        <a:lstStyle/>
        <a:p>
          <a:endParaRPr lang="zh-CN" altLang="en-US"/>
        </a:p>
      </dgm:t>
    </dgm:pt>
    <dgm:pt modelId="{41BEDC79-01D9-4480-980A-A040A6A50AB2}" type="pres">
      <dgm:prSet presAssocID="{FF039C69-5C25-4DB5-A4FD-0EB97EBA139F}" presName="spacing" presStyleCnt="0"/>
      <dgm:spPr/>
    </dgm:pt>
    <dgm:pt modelId="{9B6D5C18-750B-4B7A-903A-D356CC7C855B}" type="pres">
      <dgm:prSet presAssocID="{94CC1ED5-81C3-4713-ACA8-C937AAC35123}" presName="composite" presStyleCnt="0"/>
      <dgm:spPr/>
    </dgm:pt>
    <dgm:pt modelId="{49F35D67-A262-4FC8-AF3E-EB839EF5C474}" type="pres">
      <dgm:prSet presAssocID="{94CC1ED5-81C3-4713-ACA8-C937AAC35123}" presName="imgShp" presStyleLbl="fgImgPlace1" presStyleIdx="1" presStyleCnt="2"/>
      <dgm:spPr>
        <a:blipFill rotWithShape="1">
          <a:blip xmlns:r="http://schemas.openxmlformats.org/officeDocument/2006/relationships" r:embed="rId2"/>
          <a:stretch>
            <a:fillRect/>
          </a:stretch>
        </a:blipFill>
      </dgm:spPr>
      <dgm:t>
        <a:bodyPr/>
        <a:lstStyle/>
        <a:p>
          <a:endParaRPr lang="zh-CN" altLang="en-US"/>
        </a:p>
      </dgm:t>
    </dgm:pt>
    <dgm:pt modelId="{6E4BB93F-070D-4F50-B903-F03328703401}" type="pres">
      <dgm:prSet presAssocID="{94CC1ED5-81C3-4713-ACA8-C937AAC35123}" presName="txShp" presStyleLbl="node1" presStyleIdx="1" presStyleCnt="2">
        <dgm:presLayoutVars>
          <dgm:bulletEnabled val="1"/>
        </dgm:presLayoutVars>
      </dgm:prSet>
      <dgm:spPr/>
      <dgm:t>
        <a:bodyPr/>
        <a:lstStyle/>
        <a:p>
          <a:endParaRPr lang="zh-CN" altLang="en-US"/>
        </a:p>
      </dgm:t>
    </dgm:pt>
  </dgm:ptLst>
  <dgm:cxnLst>
    <dgm:cxn modelId="{4825BB34-D84D-4062-AEB2-E1C1D543578E}" srcId="{9B66B862-3147-414A-836A-6CB1CE28ACE5}" destId="{9ECF0C40-3E5F-4769-AEF3-6359B9416AB1}" srcOrd="0" destOrd="0" parTransId="{39378028-1645-449C-88A9-C7527C8C0286}" sibTransId="{FF039C69-5C25-4DB5-A4FD-0EB97EBA139F}"/>
    <dgm:cxn modelId="{0A50534B-1EDE-4825-8404-E42BA4F351A6}" type="presOf" srcId="{9B66B862-3147-414A-836A-6CB1CE28ACE5}" destId="{E0D2BC3E-1D2B-4D43-8F03-6994AFF96072}" srcOrd="0" destOrd="0" presId="urn:microsoft.com/office/officeart/2005/8/layout/vList3#3"/>
    <dgm:cxn modelId="{0E16054B-4ECE-4C99-9845-D9EEC8EFCC15}" srcId="{9B66B862-3147-414A-836A-6CB1CE28ACE5}" destId="{94CC1ED5-81C3-4713-ACA8-C937AAC35123}" srcOrd="1" destOrd="0" parTransId="{E342BE9F-356B-4B2A-8961-085969E3D49B}" sibTransId="{B86043CD-F660-4FDD-A77D-AC90AA168123}"/>
    <dgm:cxn modelId="{9A217AFD-2851-431F-A0DD-E8731BE5E095}" type="presOf" srcId="{94CC1ED5-81C3-4713-ACA8-C937AAC35123}" destId="{6E4BB93F-070D-4F50-B903-F03328703401}" srcOrd="0" destOrd="0" presId="urn:microsoft.com/office/officeart/2005/8/layout/vList3#3"/>
    <dgm:cxn modelId="{A1570D5A-E2DB-4CCC-8780-418307D20B86}" type="presOf" srcId="{9ECF0C40-3E5F-4769-AEF3-6359B9416AB1}" destId="{2C86DE8C-BADC-4D47-B5D1-76E45C14546F}" srcOrd="0" destOrd="0" presId="urn:microsoft.com/office/officeart/2005/8/layout/vList3#3"/>
    <dgm:cxn modelId="{5A69E06C-CB4D-425E-A3C0-1FD4AA42053E}" type="presParOf" srcId="{E0D2BC3E-1D2B-4D43-8F03-6994AFF96072}" destId="{2CD75BB0-882E-44C9-8A47-046021EAE728}" srcOrd="0" destOrd="0" presId="urn:microsoft.com/office/officeart/2005/8/layout/vList3#3"/>
    <dgm:cxn modelId="{C8EEC845-A62D-4928-BE4A-DAE133BB6C79}" type="presParOf" srcId="{2CD75BB0-882E-44C9-8A47-046021EAE728}" destId="{E5E8ECE1-CB31-4D12-BB88-2918EF46D833}" srcOrd="0" destOrd="0" presId="urn:microsoft.com/office/officeart/2005/8/layout/vList3#3"/>
    <dgm:cxn modelId="{1152A8B5-4424-4667-BA93-37D5149E0707}" type="presParOf" srcId="{2CD75BB0-882E-44C9-8A47-046021EAE728}" destId="{2C86DE8C-BADC-4D47-B5D1-76E45C14546F}" srcOrd="1" destOrd="0" presId="urn:microsoft.com/office/officeart/2005/8/layout/vList3#3"/>
    <dgm:cxn modelId="{446EE037-DA9A-4564-8C67-F0256FF0300B}" type="presParOf" srcId="{E0D2BC3E-1D2B-4D43-8F03-6994AFF96072}" destId="{41BEDC79-01D9-4480-980A-A040A6A50AB2}" srcOrd="1" destOrd="0" presId="urn:microsoft.com/office/officeart/2005/8/layout/vList3#3"/>
    <dgm:cxn modelId="{D308EC1C-A142-4A66-BEF6-D8A20BF6A76A}" type="presParOf" srcId="{E0D2BC3E-1D2B-4D43-8F03-6994AFF96072}" destId="{9B6D5C18-750B-4B7A-903A-D356CC7C855B}" srcOrd="2" destOrd="0" presId="urn:microsoft.com/office/officeart/2005/8/layout/vList3#3"/>
    <dgm:cxn modelId="{7C9FAB54-D502-439A-AD15-4F46C371AA10}" type="presParOf" srcId="{9B6D5C18-750B-4B7A-903A-D356CC7C855B}" destId="{49F35D67-A262-4FC8-AF3E-EB839EF5C474}" srcOrd="0" destOrd="0" presId="urn:microsoft.com/office/officeart/2005/8/layout/vList3#3"/>
    <dgm:cxn modelId="{8D7FF8FA-5428-4A38-8062-221DD4C60243}" type="presParOf" srcId="{9B6D5C18-750B-4B7A-903A-D356CC7C855B}" destId="{6E4BB93F-070D-4F50-B903-F03328703401}" srcOrd="1" destOrd="0" presId="urn:microsoft.com/office/officeart/2005/8/layout/vList3#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EC60E2-8A22-478F-9A6A-3C33358A0CF7}" type="doc">
      <dgm:prSet loTypeId="urn:microsoft.com/office/officeart/2005/8/layout/vList4" loCatId="list" qsTypeId="urn:microsoft.com/office/officeart/2005/8/quickstyle/simple1#2" qsCatId="simple" csTypeId="urn:microsoft.com/office/officeart/2005/8/colors/accent1_2#4" csCatId="accent1" phldr="1"/>
      <dgm:spPr/>
      <dgm:t>
        <a:bodyPr/>
        <a:lstStyle/>
        <a:p>
          <a:endParaRPr lang="zh-CN" altLang="en-US"/>
        </a:p>
      </dgm:t>
    </dgm:pt>
    <dgm:pt modelId="{EC7CC23C-B0C4-4EA0-851F-B9098C960110}">
      <dgm:prSet/>
      <dgm:spPr/>
      <dgm:t>
        <a:bodyPr/>
        <a:lstStyle/>
        <a:p>
          <a:pPr rtl="0"/>
          <a:r>
            <a:rPr lang="zh-CN" b="1" dirty="0" smtClean="0"/>
            <a:t>超高性能云计算</a:t>
          </a:r>
          <a:endParaRPr lang="zh-CN" dirty="0"/>
        </a:p>
      </dgm:t>
    </dgm:pt>
    <dgm:pt modelId="{41BEC6F7-7BFA-453D-B634-035B365DBB43}" cxnId="{FF7C0E35-BBD5-45AF-962E-AD546315251A}" type="parTrans">
      <dgm:prSet/>
      <dgm:spPr/>
      <dgm:t>
        <a:bodyPr/>
        <a:lstStyle/>
        <a:p>
          <a:endParaRPr lang="zh-CN" altLang="en-US"/>
        </a:p>
      </dgm:t>
    </dgm:pt>
    <dgm:pt modelId="{C1535B29-B2E3-4E28-81FB-577691D9F546}" cxnId="{FF7C0E35-BBD5-45AF-962E-AD546315251A}" type="sibTrans">
      <dgm:prSet/>
      <dgm:spPr/>
      <dgm:t>
        <a:bodyPr/>
        <a:lstStyle/>
        <a:p>
          <a:endParaRPr lang="zh-CN" altLang="en-US"/>
        </a:p>
      </dgm:t>
    </dgm:pt>
    <dgm:pt modelId="{340C529E-8935-44F9-AF14-6171625CB90C}">
      <dgm:prSet/>
      <dgm:spPr/>
      <dgm:t>
        <a:bodyPr/>
        <a:lstStyle/>
        <a:p>
          <a:pPr rtl="0"/>
          <a:r>
            <a:rPr lang="zh-CN" b="1" dirty="0" smtClean="0"/>
            <a:t>云计算和网格计算</a:t>
          </a:r>
          <a:endParaRPr lang="zh-CN" dirty="0"/>
        </a:p>
      </dgm:t>
    </dgm:pt>
    <dgm:pt modelId="{288673FF-6445-477E-A8C7-9D2F2F9587C7}" cxnId="{77987AD6-1D78-41EC-8FB3-4C7BBB333260}" type="parTrans">
      <dgm:prSet/>
      <dgm:spPr/>
      <dgm:t>
        <a:bodyPr/>
        <a:lstStyle/>
        <a:p>
          <a:endParaRPr lang="zh-CN" altLang="en-US"/>
        </a:p>
      </dgm:t>
    </dgm:pt>
    <dgm:pt modelId="{B325CDC8-C69A-45DA-A4D0-64C5C71AC629}" cxnId="{77987AD6-1D78-41EC-8FB3-4C7BBB333260}" type="sibTrans">
      <dgm:prSet/>
      <dgm:spPr/>
      <dgm:t>
        <a:bodyPr/>
        <a:lstStyle/>
        <a:p>
          <a:endParaRPr lang="zh-CN" altLang="en-US"/>
        </a:p>
      </dgm:t>
    </dgm:pt>
    <dgm:pt modelId="{197932DB-8960-48BE-A5EA-89E674B0911A}">
      <dgm:prSet/>
      <dgm:spPr/>
      <dgm:t>
        <a:bodyPr/>
        <a:lstStyle/>
        <a:p>
          <a:pPr rtl="0"/>
          <a:r>
            <a:rPr lang="zh-CN" b="1" dirty="0" smtClean="0"/>
            <a:t>分子生物计算</a:t>
          </a:r>
          <a:endParaRPr lang="zh-CN" dirty="0"/>
        </a:p>
      </dgm:t>
    </dgm:pt>
    <dgm:pt modelId="{E6F50025-EC08-4A8D-9E03-6F500F6FBF2E}" cxnId="{3037BE9D-CD9C-4641-AACD-8F7A04DF5CC2}" type="parTrans">
      <dgm:prSet/>
      <dgm:spPr/>
      <dgm:t>
        <a:bodyPr/>
        <a:lstStyle/>
        <a:p>
          <a:endParaRPr lang="zh-CN" altLang="en-US"/>
        </a:p>
      </dgm:t>
    </dgm:pt>
    <dgm:pt modelId="{CB6BD940-B5AD-4CB6-B84D-47919EEB303D}" cxnId="{3037BE9D-CD9C-4641-AACD-8F7A04DF5CC2}" type="sibTrans">
      <dgm:prSet/>
      <dgm:spPr/>
      <dgm:t>
        <a:bodyPr/>
        <a:lstStyle/>
        <a:p>
          <a:endParaRPr lang="zh-CN" altLang="en-US"/>
        </a:p>
      </dgm:t>
    </dgm:pt>
    <dgm:pt modelId="{D792E456-358F-4DE5-A6B7-6971F9BCB45A}">
      <dgm:prSet/>
      <dgm:spPr/>
      <dgm:t>
        <a:bodyPr/>
        <a:lstStyle/>
        <a:p>
          <a:pPr rtl="0"/>
          <a:r>
            <a:rPr lang="zh-CN" b="1" dirty="0" smtClean="0"/>
            <a:t>神经网络计算</a:t>
          </a:r>
          <a:endParaRPr lang="zh-CN" dirty="0"/>
        </a:p>
      </dgm:t>
    </dgm:pt>
    <dgm:pt modelId="{0FFE278A-D0E3-42A4-88C0-0B2E503EC615}" cxnId="{A86CF9E1-D880-4232-A3BF-7119F3BCA952}" type="parTrans">
      <dgm:prSet/>
      <dgm:spPr/>
      <dgm:t>
        <a:bodyPr/>
        <a:lstStyle/>
        <a:p>
          <a:endParaRPr lang="zh-CN" altLang="en-US"/>
        </a:p>
      </dgm:t>
    </dgm:pt>
    <dgm:pt modelId="{C6957C8B-F39E-4F77-902A-ACF51CB37A03}" cxnId="{A86CF9E1-D880-4232-A3BF-7119F3BCA952}" type="sibTrans">
      <dgm:prSet/>
      <dgm:spPr/>
      <dgm:t>
        <a:bodyPr/>
        <a:lstStyle/>
        <a:p>
          <a:endParaRPr lang="zh-CN" altLang="en-US"/>
        </a:p>
      </dgm:t>
    </dgm:pt>
    <dgm:pt modelId="{4EFB3701-F50D-4CE4-9BD1-0E807ECE50A8}">
      <dgm:prSet/>
      <dgm:spPr/>
      <dgm:t>
        <a:bodyPr/>
        <a:lstStyle/>
        <a:p>
          <a:pPr rtl="0"/>
          <a:r>
            <a:rPr lang="zh-CN" b="1" dirty="0" smtClean="0"/>
            <a:t>光子计算</a:t>
          </a:r>
          <a:endParaRPr lang="zh-CN" dirty="0"/>
        </a:p>
      </dgm:t>
    </dgm:pt>
    <dgm:pt modelId="{08087519-D9A7-49ED-A04D-9DA0FF6C4D49}" cxnId="{D40D29B2-4483-4218-8F49-7CDA01F858B0}" type="parTrans">
      <dgm:prSet/>
      <dgm:spPr/>
      <dgm:t>
        <a:bodyPr/>
        <a:lstStyle/>
        <a:p>
          <a:endParaRPr lang="zh-CN" altLang="en-US"/>
        </a:p>
      </dgm:t>
    </dgm:pt>
    <dgm:pt modelId="{5679173C-6215-4DC2-89DA-35006C8EB74D}" cxnId="{D40D29B2-4483-4218-8F49-7CDA01F858B0}" type="sibTrans">
      <dgm:prSet/>
      <dgm:spPr/>
      <dgm:t>
        <a:bodyPr/>
        <a:lstStyle/>
        <a:p>
          <a:endParaRPr lang="zh-CN" altLang="en-US"/>
        </a:p>
      </dgm:t>
    </dgm:pt>
    <dgm:pt modelId="{BAD25BF0-7E33-41F2-8083-FC3B17D5B03E}">
      <dgm:prSet custT="1"/>
      <dgm:spPr/>
      <dgm:t>
        <a:bodyPr/>
        <a:lstStyle/>
        <a:p>
          <a:pPr rtl="0"/>
          <a:r>
            <a:rPr lang="zh-CN" sz="4000" b="1" dirty="0" smtClean="0">
              <a:solidFill>
                <a:srgbClr val="FF0000"/>
              </a:solidFill>
            </a:rPr>
            <a:t>量子计算</a:t>
          </a:r>
          <a:endParaRPr lang="en-US" sz="4000" b="1" dirty="0">
            <a:solidFill>
              <a:srgbClr val="FF0000"/>
            </a:solidFill>
          </a:endParaRPr>
        </a:p>
      </dgm:t>
    </dgm:pt>
    <dgm:pt modelId="{01D9735A-EB69-42EF-9799-39D59433E17A}" cxnId="{475FE578-6DFA-4958-AE2A-86DD6CD47D8F}" type="parTrans">
      <dgm:prSet/>
      <dgm:spPr/>
      <dgm:t>
        <a:bodyPr/>
        <a:lstStyle/>
        <a:p>
          <a:endParaRPr lang="zh-CN" altLang="en-US"/>
        </a:p>
      </dgm:t>
    </dgm:pt>
    <dgm:pt modelId="{2526FE94-A905-43CD-ACF0-AF44A10AD4C6}" cxnId="{475FE578-6DFA-4958-AE2A-86DD6CD47D8F}" type="sibTrans">
      <dgm:prSet/>
      <dgm:spPr/>
      <dgm:t>
        <a:bodyPr/>
        <a:lstStyle/>
        <a:p>
          <a:endParaRPr lang="zh-CN" altLang="en-US"/>
        </a:p>
      </dgm:t>
    </dgm:pt>
    <dgm:pt modelId="{FE049FF6-D2B1-4EEB-92C5-412629F6609B}">
      <dgm:prSet/>
      <dgm:spPr/>
      <dgm:t>
        <a:bodyPr/>
        <a:lstStyle/>
        <a:p>
          <a:pPr rtl="0"/>
          <a:r>
            <a:rPr lang="en-US" b="1" dirty="0" smtClean="0"/>
            <a:t>…</a:t>
          </a:r>
          <a:endParaRPr lang="zh-CN" b="1" dirty="0"/>
        </a:p>
      </dgm:t>
    </dgm:pt>
    <dgm:pt modelId="{4387D183-624C-4252-A6D7-F6C9EF11ABCF}" cxnId="{FA194ED1-5342-4A8E-93B7-F25A44FBE3EF}" type="parTrans">
      <dgm:prSet/>
      <dgm:spPr/>
      <dgm:t>
        <a:bodyPr/>
        <a:lstStyle/>
        <a:p>
          <a:endParaRPr lang="zh-CN" altLang="en-US"/>
        </a:p>
      </dgm:t>
    </dgm:pt>
    <dgm:pt modelId="{EDC7D8E1-E677-45D9-8F67-8F3C0D56691E}" cxnId="{FA194ED1-5342-4A8E-93B7-F25A44FBE3EF}" type="sibTrans">
      <dgm:prSet/>
      <dgm:spPr/>
      <dgm:t>
        <a:bodyPr/>
        <a:lstStyle/>
        <a:p>
          <a:endParaRPr lang="zh-CN" altLang="en-US"/>
        </a:p>
      </dgm:t>
    </dgm:pt>
    <dgm:pt modelId="{5F89D51B-FDB1-476C-95A7-CD6A6AE1FB86}" type="pres">
      <dgm:prSet presAssocID="{27EC60E2-8A22-478F-9A6A-3C33358A0CF7}" presName="linear" presStyleCnt="0">
        <dgm:presLayoutVars>
          <dgm:dir/>
          <dgm:resizeHandles val="exact"/>
        </dgm:presLayoutVars>
      </dgm:prSet>
      <dgm:spPr/>
      <dgm:t>
        <a:bodyPr/>
        <a:lstStyle/>
        <a:p>
          <a:endParaRPr lang="zh-CN" altLang="en-US"/>
        </a:p>
      </dgm:t>
    </dgm:pt>
    <dgm:pt modelId="{07EC0861-D845-4DD9-B8C5-FBE8C7148223}" type="pres">
      <dgm:prSet presAssocID="{EC7CC23C-B0C4-4EA0-851F-B9098C960110}" presName="comp" presStyleCnt="0"/>
      <dgm:spPr/>
    </dgm:pt>
    <dgm:pt modelId="{C3917F98-C23B-4F75-A95A-C48B8B428BCC}" type="pres">
      <dgm:prSet presAssocID="{EC7CC23C-B0C4-4EA0-851F-B9098C960110}" presName="box" presStyleLbl="node1" presStyleIdx="0" presStyleCnt="7"/>
      <dgm:spPr/>
      <dgm:t>
        <a:bodyPr/>
        <a:lstStyle/>
        <a:p>
          <a:endParaRPr lang="zh-CN" altLang="en-US"/>
        </a:p>
      </dgm:t>
    </dgm:pt>
    <dgm:pt modelId="{05ADEB5A-FBF5-408B-A8F5-45E8380CC43A}" type="pres">
      <dgm:prSet presAssocID="{EC7CC23C-B0C4-4EA0-851F-B9098C960110}" presName="img" presStyleLbl="fgImgPlace1" presStyleIdx="0" presStyleCnt="7"/>
      <dgm:spPr>
        <a:blipFill rotWithShape="1">
          <a:blip xmlns:r="http://schemas.openxmlformats.org/officeDocument/2006/relationships" r:embed="rId1"/>
          <a:stretch>
            <a:fillRect/>
          </a:stretch>
        </a:blipFill>
      </dgm:spPr>
      <dgm:t>
        <a:bodyPr/>
        <a:lstStyle/>
        <a:p>
          <a:endParaRPr lang="zh-CN" altLang="en-US"/>
        </a:p>
      </dgm:t>
    </dgm:pt>
    <dgm:pt modelId="{B07F2BD2-43EB-441E-A54A-EB888FEEDE7C}" type="pres">
      <dgm:prSet presAssocID="{EC7CC23C-B0C4-4EA0-851F-B9098C960110}" presName="text" presStyleLbl="node1" presStyleIdx="0" presStyleCnt="7">
        <dgm:presLayoutVars>
          <dgm:bulletEnabled val="1"/>
        </dgm:presLayoutVars>
      </dgm:prSet>
      <dgm:spPr/>
      <dgm:t>
        <a:bodyPr/>
        <a:lstStyle/>
        <a:p>
          <a:endParaRPr lang="zh-CN" altLang="en-US"/>
        </a:p>
      </dgm:t>
    </dgm:pt>
    <dgm:pt modelId="{D067FFD2-47E8-4889-9696-EE6D1E7E2B79}" type="pres">
      <dgm:prSet presAssocID="{C1535B29-B2E3-4E28-81FB-577691D9F546}" presName="spacer" presStyleCnt="0"/>
      <dgm:spPr/>
    </dgm:pt>
    <dgm:pt modelId="{D506E1DE-D1FD-4163-B8DB-5E8408B4FF69}" type="pres">
      <dgm:prSet presAssocID="{340C529E-8935-44F9-AF14-6171625CB90C}" presName="comp" presStyleCnt="0"/>
      <dgm:spPr/>
    </dgm:pt>
    <dgm:pt modelId="{80386983-60FE-456E-89DE-0A702C990A7E}" type="pres">
      <dgm:prSet presAssocID="{340C529E-8935-44F9-AF14-6171625CB90C}" presName="box" presStyleLbl="node1" presStyleIdx="1" presStyleCnt="7"/>
      <dgm:spPr/>
      <dgm:t>
        <a:bodyPr/>
        <a:lstStyle/>
        <a:p>
          <a:endParaRPr lang="zh-CN" altLang="en-US"/>
        </a:p>
      </dgm:t>
    </dgm:pt>
    <dgm:pt modelId="{DAF2C691-9AC6-45CC-887E-7EE10FD7E997}" type="pres">
      <dgm:prSet presAssocID="{340C529E-8935-44F9-AF14-6171625CB90C}" presName="img" presStyleLbl="fgImgPlace1" presStyleIdx="1" presStyleCnt="7"/>
      <dgm:spPr>
        <a:blipFill rotWithShape="1">
          <a:blip xmlns:r="http://schemas.openxmlformats.org/officeDocument/2006/relationships" r:embed="rId2"/>
          <a:stretch>
            <a:fillRect/>
          </a:stretch>
        </a:blipFill>
      </dgm:spPr>
      <dgm:t>
        <a:bodyPr/>
        <a:lstStyle/>
        <a:p>
          <a:endParaRPr lang="zh-CN" altLang="en-US"/>
        </a:p>
      </dgm:t>
    </dgm:pt>
    <dgm:pt modelId="{DA997671-0FFB-49D2-B0F5-CFBC9CBAFAED}" type="pres">
      <dgm:prSet presAssocID="{340C529E-8935-44F9-AF14-6171625CB90C}" presName="text" presStyleLbl="node1" presStyleIdx="1" presStyleCnt="7">
        <dgm:presLayoutVars>
          <dgm:bulletEnabled val="1"/>
        </dgm:presLayoutVars>
      </dgm:prSet>
      <dgm:spPr/>
      <dgm:t>
        <a:bodyPr/>
        <a:lstStyle/>
        <a:p>
          <a:endParaRPr lang="zh-CN" altLang="en-US"/>
        </a:p>
      </dgm:t>
    </dgm:pt>
    <dgm:pt modelId="{158393A9-82ED-4587-A45C-456D3938E574}" type="pres">
      <dgm:prSet presAssocID="{B325CDC8-C69A-45DA-A4D0-64C5C71AC629}" presName="spacer" presStyleCnt="0"/>
      <dgm:spPr/>
    </dgm:pt>
    <dgm:pt modelId="{B4D3366A-537F-4DC0-8511-48008D357E28}" type="pres">
      <dgm:prSet presAssocID="{197932DB-8960-48BE-A5EA-89E674B0911A}" presName="comp" presStyleCnt="0"/>
      <dgm:spPr/>
    </dgm:pt>
    <dgm:pt modelId="{C6C187D9-1F83-4E70-AC30-00876B013705}" type="pres">
      <dgm:prSet presAssocID="{197932DB-8960-48BE-A5EA-89E674B0911A}" presName="box" presStyleLbl="node1" presStyleIdx="2" presStyleCnt="7"/>
      <dgm:spPr/>
      <dgm:t>
        <a:bodyPr/>
        <a:lstStyle/>
        <a:p>
          <a:endParaRPr lang="zh-CN" altLang="en-US"/>
        </a:p>
      </dgm:t>
    </dgm:pt>
    <dgm:pt modelId="{6C02474F-B31A-4893-BF77-23A90CC51520}" type="pres">
      <dgm:prSet presAssocID="{197932DB-8960-48BE-A5EA-89E674B0911A}" presName="img" presStyleLbl="fgImgPlace1" presStyleIdx="2" presStyleCnt="7"/>
      <dgm:spPr>
        <a:blipFill rotWithShape="1">
          <a:blip xmlns:r="http://schemas.openxmlformats.org/officeDocument/2006/relationships" r:embed="rId3"/>
          <a:stretch>
            <a:fillRect/>
          </a:stretch>
        </a:blipFill>
      </dgm:spPr>
      <dgm:t>
        <a:bodyPr/>
        <a:lstStyle/>
        <a:p>
          <a:endParaRPr lang="zh-CN" altLang="en-US"/>
        </a:p>
      </dgm:t>
    </dgm:pt>
    <dgm:pt modelId="{C7F47D76-04A7-4F68-9FB9-5A18EDE67D32}" type="pres">
      <dgm:prSet presAssocID="{197932DB-8960-48BE-A5EA-89E674B0911A}" presName="text" presStyleLbl="node1" presStyleIdx="2" presStyleCnt="7">
        <dgm:presLayoutVars>
          <dgm:bulletEnabled val="1"/>
        </dgm:presLayoutVars>
      </dgm:prSet>
      <dgm:spPr/>
      <dgm:t>
        <a:bodyPr/>
        <a:lstStyle/>
        <a:p>
          <a:endParaRPr lang="zh-CN" altLang="en-US"/>
        </a:p>
      </dgm:t>
    </dgm:pt>
    <dgm:pt modelId="{AD3CFE8D-E765-4BE1-B4BF-7485C8593495}" type="pres">
      <dgm:prSet presAssocID="{CB6BD940-B5AD-4CB6-B84D-47919EEB303D}" presName="spacer" presStyleCnt="0"/>
      <dgm:spPr/>
    </dgm:pt>
    <dgm:pt modelId="{5BFFC7BC-D9D1-4BC4-83CE-39A7EE2A5595}" type="pres">
      <dgm:prSet presAssocID="{D792E456-358F-4DE5-A6B7-6971F9BCB45A}" presName="comp" presStyleCnt="0"/>
      <dgm:spPr/>
    </dgm:pt>
    <dgm:pt modelId="{79C59AEF-C584-4F10-9857-D5B4FCFA8214}" type="pres">
      <dgm:prSet presAssocID="{D792E456-358F-4DE5-A6B7-6971F9BCB45A}" presName="box" presStyleLbl="node1" presStyleIdx="3" presStyleCnt="7"/>
      <dgm:spPr/>
      <dgm:t>
        <a:bodyPr/>
        <a:lstStyle/>
        <a:p>
          <a:endParaRPr lang="zh-CN" altLang="en-US"/>
        </a:p>
      </dgm:t>
    </dgm:pt>
    <dgm:pt modelId="{42638AEA-62EC-4F40-A0DB-DDD0E6314B10}" type="pres">
      <dgm:prSet presAssocID="{D792E456-358F-4DE5-A6B7-6971F9BCB45A}" presName="img" presStyleLbl="fgImgPlace1" presStyleIdx="3" presStyleCnt="7"/>
      <dgm:spPr>
        <a:blipFill rotWithShape="1">
          <a:blip xmlns:r="http://schemas.openxmlformats.org/officeDocument/2006/relationships" r:embed="rId4"/>
          <a:stretch>
            <a:fillRect/>
          </a:stretch>
        </a:blipFill>
      </dgm:spPr>
      <dgm:t>
        <a:bodyPr/>
        <a:lstStyle/>
        <a:p>
          <a:endParaRPr lang="zh-CN" altLang="en-US"/>
        </a:p>
      </dgm:t>
    </dgm:pt>
    <dgm:pt modelId="{08EEF320-D534-4E91-A346-A34170710480}" type="pres">
      <dgm:prSet presAssocID="{D792E456-358F-4DE5-A6B7-6971F9BCB45A}" presName="text" presStyleLbl="node1" presStyleIdx="3" presStyleCnt="7">
        <dgm:presLayoutVars>
          <dgm:bulletEnabled val="1"/>
        </dgm:presLayoutVars>
      </dgm:prSet>
      <dgm:spPr/>
      <dgm:t>
        <a:bodyPr/>
        <a:lstStyle/>
        <a:p>
          <a:endParaRPr lang="zh-CN" altLang="en-US"/>
        </a:p>
      </dgm:t>
    </dgm:pt>
    <dgm:pt modelId="{CCD1BB6C-44EF-437B-BF01-EF0200C9B42D}" type="pres">
      <dgm:prSet presAssocID="{C6957C8B-F39E-4F77-902A-ACF51CB37A03}" presName="spacer" presStyleCnt="0"/>
      <dgm:spPr/>
    </dgm:pt>
    <dgm:pt modelId="{44B1F69C-2D09-4DAC-A635-27595164CBF2}" type="pres">
      <dgm:prSet presAssocID="{4EFB3701-F50D-4CE4-9BD1-0E807ECE50A8}" presName="comp" presStyleCnt="0"/>
      <dgm:spPr/>
    </dgm:pt>
    <dgm:pt modelId="{A4BE2A7B-46DF-469D-9AA0-7272431F8AE5}" type="pres">
      <dgm:prSet presAssocID="{4EFB3701-F50D-4CE4-9BD1-0E807ECE50A8}" presName="box" presStyleLbl="node1" presStyleIdx="4" presStyleCnt="7"/>
      <dgm:spPr/>
      <dgm:t>
        <a:bodyPr/>
        <a:lstStyle/>
        <a:p>
          <a:endParaRPr lang="zh-CN" altLang="en-US"/>
        </a:p>
      </dgm:t>
    </dgm:pt>
    <dgm:pt modelId="{DE73A1FC-3615-4D06-848B-42ADFEB4A695}" type="pres">
      <dgm:prSet presAssocID="{4EFB3701-F50D-4CE4-9BD1-0E807ECE50A8}" presName="img" presStyleLbl="fgImgPlace1" presStyleIdx="4" presStyleCnt="7"/>
      <dgm:spPr>
        <a:blipFill rotWithShape="1">
          <a:blip xmlns:r="http://schemas.openxmlformats.org/officeDocument/2006/relationships" r:embed="rId5"/>
          <a:stretch>
            <a:fillRect/>
          </a:stretch>
        </a:blipFill>
      </dgm:spPr>
      <dgm:t>
        <a:bodyPr/>
        <a:lstStyle/>
        <a:p>
          <a:endParaRPr lang="zh-CN" altLang="en-US"/>
        </a:p>
      </dgm:t>
    </dgm:pt>
    <dgm:pt modelId="{364647A2-51E0-404E-8F22-328A20DD1607}" type="pres">
      <dgm:prSet presAssocID="{4EFB3701-F50D-4CE4-9BD1-0E807ECE50A8}" presName="text" presStyleLbl="node1" presStyleIdx="4" presStyleCnt="7">
        <dgm:presLayoutVars>
          <dgm:bulletEnabled val="1"/>
        </dgm:presLayoutVars>
      </dgm:prSet>
      <dgm:spPr/>
      <dgm:t>
        <a:bodyPr/>
        <a:lstStyle/>
        <a:p>
          <a:endParaRPr lang="zh-CN" altLang="en-US"/>
        </a:p>
      </dgm:t>
    </dgm:pt>
    <dgm:pt modelId="{06BD5943-2482-4648-ADC9-D833EE6C665D}" type="pres">
      <dgm:prSet presAssocID="{5679173C-6215-4DC2-89DA-35006C8EB74D}" presName="spacer" presStyleCnt="0"/>
      <dgm:spPr/>
    </dgm:pt>
    <dgm:pt modelId="{F411B976-2447-49BB-9EFA-0FECA008E52D}" type="pres">
      <dgm:prSet presAssocID="{BAD25BF0-7E33-41F2-8083-FC3B17D5B03E}" presName="comp" presStyleCnt="0"/>
      <dgm:spPr/>
    </dgm:pt>
    <dgm:pt modelId="{A068CE6A-382F-46CA-A63B-92A9616D05CC}" type="pres">
      <dgm:prSet presAssocID="{BAD25BF0-7E33-41F2-8083-FC3B17D5B03E}" presName="box" presStyleLbl="node1" presStyleIdx="5" presStyleCnt="7"/>
      <dgm:spPr/>
      <dgm:t>
        <a:bodyPr/>
        <a:lstStyle/>
        <a:p>
          <a:endParaRPr lang="zh-CN" altLang="en-US"/>
        </a:p>
      </dgm:t>
    </dgm:pt>
    <dgm:pt modelId="{5EE650D2-B4B1-4DCD-9161-9BFE1FA2FA1A}" type="pres">
      <dgm:prSet presAssocID="{BAD25BF0-7E33-41F2-8083-FC3B17D5B03E}" presName="img" presStyleLbl="fgImgPlace1" presStyleIdx="5" presStyleCnt="7"/>
      <dgm:spPr>
        <a:blipFill rotWithShape="1">
          <a:blip xmlns:r="http://schemas.openxmlformats.org/officeDocument/2006/relationships" r:embed="rId6"/>
          <a:stretch>
            <a:fillRect/>
          </a:stretch>
        </a:blipFill>
      </dgm:spPr>
      <dgm:t>
        <a:bodyPr/>
        <a:lstStyle/>
        <a:p>
          <a:endParaRPr lang="zh-CN" altLang="en-US"/>
        </a:p>
      </dgm:t>
    </dgm:pt>
    <dgm:pt modelId="{E5E0EE5E-BC54-4ED0-A419-0ED0B2747479}" type="pres">
      <dgm:prSet presAssocID="{BAD25BF0-7E33-41F2-8083-FC3B17D5B03E}" presName="text" presStyleLbl="node1" presStyleIdx="5" presStyleCnt="7">
        <dgm:presLayoutVars>
          <dgm:bulletEnabled val="1"/>
        </dgm:presLayoutVars>
      </dgm:prSet>
      <dgm:spPr/>
      <dgm:t>
        <a:bodyPr/>
        <a:lstStyle/>
        <a:p>
          <a:endParaRPr lang="zh-CN" altLang="en-US"/>
        </a:p>
      </dgm:t>
    </dgm:pt>
    <dgm:pt modelId="{17B3459F-D736-4213-8AAE-2B33FB97781D}" type="pres">
      <dgm:prSet presAssocID="{2526FE94-A905-43CD-ACF0-AF44A10AD4C6}" presName="spacer" presStyleCnt="0"/>
      <dgm:spPr/>
    </dgm:pt>
    <dgm:pt modelId="{068C580C-3C21-415A-8C32-493D7D494091}" type="pres">
      <dgm:prSet presAssocID="{FE049FF6-D2B1-4EEB-92C5-412629F6609B}" presName="comp" presStyleCnt="0"/>
      <dgm:spPr/>
    </dgm:pt>
    <dgm:pt modelId="{1307EC69-BD23-400B-8224-7DB7A5E6F1F6}" type="pres">
      <dgm:prSet presAssocID="{FE049FF6-D2B1-4EEB-92C5-412629F6609B}" presName="box" presStyleLbl="node1" presStyleIdx="6" presStyleCnt="7"/>
      <dgm:spPr/>
      <dgm:t>
        <a:bodyPr/>
        <a:lstStyle/>
        <a:p>
          <a:endParaRPr lang="zh-CN" altLang="en-US"/>
        </a:p>
      </dgm:t>
    </dgm:pt>
    <dgm:pt modelId="{B7C41C28-52AD-41D3-B387-B55F01FD2677}" type="pres">
      <dgm:prSet presAssocID="{FE049FF6-D2B1-4EEB-92C5-412629F6609B}" presName="img" presStyleLbl="fgImgPlace1" presStyleIdx="6" presStyleCnt="7"/>
      <dgm:spPr>
        <a:blipFill rotWithShape="1">
          <a:blip xmlns:r="http://schemas.openxmlformats.org/officeDocument/2006/relationships" r:embed="rId7"/>
          <a:stretch>
            <a:fillRect/>
          </a:stretch>
        </a:blipFill>
      </dgm:spPr>
      <dgm:t>
        <a:bodyPr/>
        <a:lstStyle/>
        <a:p>
          <a:endParaRPr lang="zh-CN" altLang="en-US"/>
        </a:p>
      </dgm:t>
    </dgm:pt>
    <dgm:pt modelId="{543DE792-3C01-4ADB-8A72-6438A9FC2573}" type="pres">
      <dgm:prSet presAssocID="{FE049FF6-D2B1-4EEB-92C5-412629F6609B}" presName="text" presStyleLbl="node1" presStyleIdx="6" presStyleCnt="7">
        <dgm:presLayoutVars>
          <dgm:bulletEnabled val="1"/>
        </dgm:presLayoutVars>
      </dgm:prSet>
      <dgm:spPr/>
      <dgm:t>
        <a:bodyPr/>
        <a:lstStyle/>
        <a:p>
          <a:endParaRPr lang="zh-CN" altLang="en-US"/>
        </a:p>
      </dgm:t>
    </dgm:pt>
  </dgm:ptLst>
  <dgm:cxnLst>
    <dgm:cxn modelId="{5CB95E95-A8B9-4BFE-B35D-E508687E92B0}" type="presOf" srcId="{4EFB3701-F50D-4CE4-9BD1-0E807ECE50A8}" destId="{364647A2-51E0-404E-8F22-328A20DD1607}" srcOrd="1" destOrd="0" presId="urn:microsoft.com/office/officeart/2005/8/layout/vList4"/>
    <dgm:cxn modelId="{D40D29B2-4483-4218-8F49-7CDA01F858B0}" srcId="{27EC60E2-8A22-478F-9A6A-3C33358A0CF7}" destId="{4EFB3701-F50D-4CE4-9BD1-0E807ECE50A8}" srcOrd="4" destOrd="0" parTransId="{08087519-D9A7-49ED-A04D-9DA0FF6C4D49}" sibTransId="{5679173C-6215-4DC2-89DA-35006C8EB74D}"/>
    <dgm:cxn modelId="{7442BC77-37AD-4FBA-AC6D-CF9BF7296285}" type="presOf" srcId="{BAD25BF0-7E33-41F2-8083-FC3B17D5B03E}" destId="{E5E0EE5E-BC54-4ED0-A419-0ED0B2747479}" srcOrd="1" destOrd="0" presId="urn:microsoft.com/office/officeart/2005/8/layout/vList4"/>
    <dgm:cxn modelId="{289AD1AE-3D50-4930-B698-C040F7ED6305}" type="presOf" srcId="{197932DB-8960-48BE-A5EA-89E674B0911A}" destId="{C7F47D76-04A7-4F68-9FB9-5A18EDE67D32}" srcOrd="1" destOrd="0" presId="urn:microsoft.com/office/officeart/2005/8/layout/vList4"/>
    <dgm:cxn modelId="{951C5EAA-2C03-48E7-9C59-8AB904D3CA02}" type="presOf" srcId="{340C529E-8935-44F9-AF14-6171625CB90C}" destId="{DA997671-0FFB-49D2-B0F5-CFBC9CBAFAED}" srcOrd="1" destOrd="0" presId="urn:microsoft.com/office/officeart/2005/8/layout/vList4"/>
    <dgm:cxn modelId="{3071BF70-2488-471B-ACA3-8406D79BDFEB}" type="presOf" srcId="{340C529E-8935-44F9-AF14-6171625CB90C}" destId="{80386983-60FE-456E-89DE-0A702C990A7E}" srcOrd="0" destOrd="0" presId="urn:microsoft.com/office/officeart/2005/8/layout/vList4"/>
    <dgm:cxn modelId="{C04C2159-EE53-4936-A8A5-A641BE9B2F2C}" type="presOf" srcId="{EC7CC23C-B0C4-4EA0-851F-B9098C960110}" destId="{C3917F98-C23B-4F75-A95A-C48B8B428BCC}" srcOrd="0" destOrd="0" presId="urn:microsoft.com/office/officeart/2005/8/layout/vList4"/>
    <dgm:cxn modelId="{4157E22F-4AD6-4D5F-9597-620D149B821B}" type="presOf" srcId="{FE049FF6-D2B1-4EEB-92C5-412629F6609B}" destId="{543DE792-3C01-4ADB-8A72-6438A9FC2573}" srcOrd="1" destOrd="0" presId="urn:microsoft.com/office/officeart/2005/8/layout/vList4"/>
    <dgm:cxn modelId="{54CC1D26-49D7-4ADA-95F6-68E757C0C3B1}" type="presOf" srcId="{D792E456-358F-4DE5-A6B7-6971F9BCB45A}" destId="{79C59AEF-C584-4F10-9857-D5B4FCFA8214}" srcOrd="0" destOrd="0" presId="urn:microsoft.com/office/officeart/2005/8/layout/vList4"/>
    <dgm:cxn modelId="{475FE578-6DFA-4958-AE2A-86DD6CD47D8F}" srcId="{27EC60E2-8A22-478F-9A6A-3C33358A0CF7}" destId="{BAD25BF0-7E33-41F2-8083-FC3B17D5B03E}" srcOrd="5" destOrd="0" parTransId="{01D9735A-EB69-42EF-9799-39D59433E17A}" sibTransId="{2526FE94-A905-43CD-ACF0-AF44A10AD4C6}"/>
    <dgm:cxn modelId="{263F6337-73F1-4AFE-B5F6-95D0D16ACB1F}" type="presOf" srcId="{197932DB-8960-48BE-A5EA-89E674B0911A}" destId="{C6C187D9-1F83-4E70-AC30-00876B013705}" srcOrd="0" destOrd="0" presId="urn:microsoft.com/office/officeart/2005/8/layout/vList4"/>
    <dgm:cxn modelId="{F9E42A8C-9972-43AA-A7CD-0540F3C9C5C5}" type="presOf" srcId="{4EFB3701-F50D-4CE4-9BD1-0E807ECE50A8}" destId="{A4BE2A7B-46DF-469D-9AA0-7272431F8AE5}" srcOrd="0" destOrd="0" presId="urn:microsoft.com/office/officeart/2005/8/layout/vList4"/>
    <dgm:cxn modelId="{FA194ED1-5342-4A8E-93B7-F25A44FBE3EF}" srcId="{27EC60E2-8A22-478F-9A6A-3C33358A0CF7}" destId="{FE049FF6-D2B1-4EEB-92C5-412629F6609B}" srcOrd="6" destOrd="0" parTransId="{4387D183-624C-4252-A6D7-F6C9EF11ABCF}" sibTransId="{EDC7D8E1-E677-45D9-8F67-8F3C0D56691E}"/>
    <dgm:cxn modelId="{77987AD6-1D78-41EC-8FB3-4C7BBB333260}" srcId="{27EC60E2-8A22-478F-9A6A-3C33358A0CF7}" destId="{340C529E-8935-44F9-AF14-6171625CB90C}" srcOrd="1" destOrd="0" parTransId="{288673FF-6445-477E-A8C7-9D2F2F9587C7}" sibTransId="{B325CDC8-C69A-45DA-A4D0-64C5C71AC629}"/>
    <dgm:cxn modelId="{12B8D16B-CB80-45AF-B343-B2FE92C802A6}" type="presOf" srcId="{D792E456-358F-4DE5-A6B7-6971F9BCB45A}" destId="{08EEF320-D534-4E91-A346-A34170710480}" srcOrd="1" destOrd="0" presId="urn:microsoft.com/office/officeart/2005/8/layout/vList4"/>
    <dgm:cxn modelId="{5BF1042D-0B4C-495D-A53B-0BAAC4EB6FAB}" type="presOf" srcId="{EC7CC23C-B0C4-4EA0-851F-B9098C960110}" destId="{B07F2BD2-43EB-441E-A54A-EB888FEEDE7C}" srcOrd="1" destOrd="0" presId="urn:microsoft.com/office/officeart/2005/8/layout/vList4"/>
    <dgm:cxn modelId="{515FEB95-D04D-4889-978C-F482EBB611E9}" type="presOf" srcId="{27EC60E2-8A22-478F-9A6A-3C33358A0CF7}" destId="{5F89D51B-FDB1-476C-95A7-CD6A6AE1FB86}" srcOrd="0" destOrd="0" presId="urn:microsoft.com/office/officeart/2005/8/layout/vList4"/>
    <dgm:cxn modelId="{A86CF9E1-D880-4232-A3BF-7119F3BCA952}" srcId="{27EC60E2-8A22-478F-9A6A-3C33358A0CF7}" destId="{D792E456-358F-4DE5-A6B7-6971F9BCB45A}" srcOrd="3" destOrd="0" parTransId="{0FFE278A-D0E3-42A4-88C0-0B2E503EC615}" sibTransId="{C6957C8B-F39E-4F77-902A-ACF51CB37A03}"/>
    <dgm:cxn modelId="{FF7C0E35-BBD5-45AF-962E-AD546315251A}" srcId="{27EC60E2-8A22-478F-9A6A-3C33358A0CF7}" destId="{EC7CC23C-B0C4-4EA0-851F-B9098C960110}" srcOrd="0" destOrd="0" parTransId="{41BEC6F7-7BFA-453D-B634-035B365DBB43}" sibTransId="{C1535B29-B2E3-4E28-81FB-577691D9F546}"/>
    <dgm:cxn modelId="{3037BE9D-CD9C-4641-AACD-8F7A04DF5CC2}" srcId="{27EC60E2-8A22-478F-9A6A-3C33358A0CF7}" destId="{197932DB-8960-48BE-A5EA-89E674B0911A}" srcOrd="2" destOrd="0" parTransId="{E6F50025-EC08-4A8D-9E03-6F500F6FBF2E}" sibTransId="{CB6BD940-B5AD-4CB6-B84D-47919EEB303D}"/>
    <dgm:cxn modelId="{A0AAE05E-AD22-4B7F-B921-A472DB5E94F9}" type="presOf" srcId="{FE049FF6-D2B1-4EEB-92C5-412629F6609B}" destId="{1307EC69-BD23-400B-8224-7DB7A5E6F1F6}" srcOrd="0" destOrd="0" presId="urn:microsoft.com/office/officeart/2005/8/layout/vList4"/>
    <dgm:cxn modelId="{AD2C76EB-E45A-439A-88FE-8E3716BA63E1}" type="presOf" srcId="{BAD25BF0-7E33-41F2-8083-FC3B17D5B03E}" destId="{A068CE6A-382F-46CA-A63B-92A9616D05CC}" srcOrd="0" destOrd="0" presId="urn:microsoft.com/office/officeart/2005/8/layout/vList4"/>
    <dgm:cxn modelId="{7E1CA937-B059-41C5-9AF9-891C1EDA7B6D}" type="presParOf" srcId="{5F89D51B-FDB1-476C-95A7-CD6A6AE1FB86}" destId="{07EC0861-D845-4DD9-B8C5-FBE8C7148223}" srcOrd="0" destOrd="0" presId="urn:microsoft.com/office/officeart/2005/8/layout/vList4"/>
    <dgm:cxn modelId="{439C4125-D12C-4CB8-85D2-2F560EC479EC}" type="presParOf" srcId="{07EC0861-D845-4DD9-B8C5-FBE8C7148223}" destId="{C3917F98-C23B-4F75-A95A-C48B8B428BCC}" srcOrd="0" destOrd="0" presId="urn:microsoft.com/office/officeart/2005/8/layout/vList4"/>
    <dgm:cxn modelId="{1712423A-2201-4883-BD67-298DDD8D3E17}" type="presParOf" srcId="{07EC0861-D845-4DD9-B8C5-FBE8C7148223}" destId="{05ADEB5A-FBF5-408B-A8F5-45E8380CC43A}" srcOrd="1" destOrd="0" presId="urn:microsoft.com/office/officeart/2005/8/layout/vList4"/>
    <dgm:cxn modelId="{4DA957F7-FF0B-42AB-8533-5B0F976D49DF}" type="presParOf" srcId="{07EC0861-D845-4DD9-B8C5-FBE8C7148223}" destId="{B07F2BD2-43EB-441E-A54A-EB888FEEDE7C}" srcOrd="2" destOrd="0" presId="urn:microsoft.com/office/officeart/2005/8/layout/vList4"/>
    <dgm:cxn modelId="{3DE04A59-D2EE-4693-A229-E95A94FBE2CB}" type="presParOf" srcId="{5F89D51B-FDB1-476C-95A7-CD6A6AE1FB86}" destId="{D067FFD2-47E8-4889-9696-EE6D1E7E2B79}" srcOrd="1" destOrd="0" presId="urn:microsoft.com/office/officeart/2005/8/layout/vList4"/>
    <dgm:cxn modelId="{9D2C7024-381D-49FA-9E21-84C865E58A64}" type="presParOf" srcId="{5F89D51B-FDB1-476C-95A7-CD6A6AE1FB86}" destId="{D506E1DE-D1FD-4163-B8DB-5E8408B4FF69}" srcOrd="2" destOrd="0" presId="urn:microsoft.com/office/officeart/2005/8/layout/vList4"/>
    <dgm:cxn modelId="{6F09984B-D0C5-40D3-AF68-57692E424793}" type="presParOf" srcId="{D506E1DE-D1FD-4163-B8DB-5E8408B4FF69}" destId="{80386983-60FE-456E-89DE-0A702C990A7E}" srcOrd="0" destOrd="0" presId="urn:microsoft.com/office/officeart/2005/8/layout/vList4"/>
    <dgm:cxn modelId="{0F2381E3-B942-4D11-B45E-62392B3B9F18}" type="presParOf" srcId="{D506E1DE-D1FD-4163-B8DB-5E8408B4FF69}" destId="{DAF2C691-9AC6-45CC-887E-7EE10FD7E997}" srcOrd="1" destOrd="0" presId="urn:microsoft.com/office/officeart/2005/8/layout/vList4"/>
    <dgm:cxn modelId="{192CD9F4-8CD7-4422-AE0E-1241C97CD567}" type="presParOf" srcId="{D506E1DE-D1FD-4163-B8DB-5E8408B4FF69}" destId="{DA997671-0FFB-49D2-B0F5-CFBC9CBAFAED}" srcOrd="2" destOrd="0" presId="urn:microsoft.com/office/officeart/2005/8/layout/vList4"/>
    <dgm:cxn modelId="{C5D49809-FF7B-4D70-872F-52C500F51294}" type="presParOf" srcId="{5F89D51B-FDB1-476C-95A7-CD6A6AE1FB86}" destId="{158393A9-82ED-4587-A45C-456D3938E574}" srcOrd="3" destOrd="0" presId="urn:microsoft.com/office/officeart/2005/8/layout/vList4"/>
    <dgm:cxn modelId="{555BD6DD-985C-43D4-8253-4415B1C11D6F}" type="presParOf" srcId="{5F89D51B-FDB1-476C-95A7-CD6A6AE1FB86}" destId="{B4D3366A-537F-4DC0-8511-48008D357E28}" srcOrd="4" destOrd="0" presId="urn:microsoft.com/office/officeart/2005/8/layout/vList4"/>
    <dgm:cxn modelId="{E9148519-3176-46FC-AB19-00FDB3D2FC1D}" type="presParOf" srcId="{B4D3366A-537F-4DC0-8511-48008D357E28}" destId="{C6C187D9-1F83-4E70-AC30-00876B013705}" srcOrd="0" destOrd="0" presId="urn:microsoft.com/office/officeart/2005/8/layout/vList4"/>
    <dgm:cxn modelId="{6DFAC9E6-C77E-44D4-9A2C-A5CA27515EE7}" type="presParOf" srcId="{B4D3366A-537F-4DC0-8511-48008D357E28}" destId="{6C02474F-B31A-4893-BF77-23A90CC51520}" srcOrd="1" destOrd="0" presId="urn:microsoft.com/office/officeart/2005/8/layout/vList4"/>
    <dgm:cxn modelId="{2274D101-6548-4EE3-8050-48697B83AD18}" type="presParOf" srcId="{B4D3366A-537F-4DC0-8511-48008D357E28}" destId="{C7F47D76-04A7-4F68-9FB9-5A18EDE67D32}" srcOrd="2" destOrd="0" presId="urn:microsoft.com/office/officeart/2005/8/layout/vList4"/>
    <dgm:cxn modelId="{036147E0-01FF-4A1C-B86A-1ED537C8C492}" type="presParOf" srcId="{5F89D51B-FDB1-476C-95A7-CD6A6AE1FB86}" destId="{AD3CFE8D-E765-4BE1-B4BF-7485C8593495}" srcOrd="5" destOrd="0" presId="urn:microsoft.com/office/officeart/2005/8/layout/vList4"/>
    <dgm:cxn modelId="{D111CF6B-C91E-4988-8EC8-0EF05BBFF471}" type="presParOf" srcId="{5F89D51B-FDB1-476C-95A7-CD6A6AE1FB86}" destId="{5BFFC7BC-D9D1-4BC4-83CE-39A7EE2A5595}" srcOrd="6" destOrd="0" presId="urn:microsoft.com/office/officeart/2005/8/layout/vList4"/>
    <dgm:cxn modelId="{9BD3164C-584E-42CE-99D8-3AB89AD38331}" type="presParOf" srcId="{5BFFC7BC-D9D1-4BC4-83CE-39A7EE2A5595}" destId="{79C59AEF-C584-4F10-9857-D5B4FCFA8214}" srcOrd="0" destOrd="0" presId="urn:microsoft.com/office/officeart/2005/8/layout/vList4"/>
    <dgm:cxn modelId="{E9847956-6031-4D74-88CF-2E8B915CD1D0}" type="presParOf" srcId="{5BFFC7BC-D9D1-4BC4-83CE-39A7EE2A5595}" destId="{42638AEA-62EC-4F40-A0DB-DDD0E6314B10}" srcOrd="1" destOrd="0" presId="urn:microsoft.com/office/officeart/2005/8/layout/vList4"/>
    <dgm:cxn modelId="{2A49835F-737F-4135-84A4-B16FB94BC0AF}" type="presParOf" srcId="{5BFFC7BC-D9D1-4BC4-83CE-39A7EE2A5595}" destId="{08EEF320-D534-4E91-A346-A34170710480}" srcOrd="2" destOrd="0" presId="urn:microsoft.com/office/officeart/2005/8/layout/vList4"/>
    <dgm:cxn modelId="{E86302F7-C11C-463B-A2BB-22238B2D4E4B}" type="presParOf" srcId="{5F89D51B-FDB1-476C-95A7-CD6A6AE1FB86}" destId="{CCD1BB6C-44EF-437B-BF01-EF0200C9B42D}" srcOrd="7" destOrd="0" presId="urn:microsoft.com/office/officeart/2005/8/layout/vList4"/>
    <dgm:cxn modelId="{54377251-DFEF-40F3-B0C9-5B38198A05A6}" type="presParOf" srcId="{5F89D51B-FDB1-476C-95A7-CD6A6AE1FB86}" destId="{44B1F69C-2D09-4DAC-A635-27595164CBF2}" srcOrd="8" destOrd="0" presId="urn:microsoft.com/office/officeart/2005/8/layout/vList4"/>
    <dgm:cxn modelId="{337E0907-FC88-48D9-9F18-09013375E81A}" type="presParOf" srcId="{44B1F69C-2D09-4DAC-A635-27595164CBF2}" destId="{A4BE2A7B-46DF-469D-9AA0-7272431F8AE5}" srcOrd="0" destOrd="0" presId="urn:microsoft.com/office/officeart/2005/8/layout/vList4"/>
    <dgm:cxn modelId="{8E2EBEE7-958F-4B9C-B5BA-B0C1B34026C6}" type="presParOf" srcId="{44B1F69C-2D09-4DAC-A635-27595164CBF2}" destId="{DE73A1FC-3615-4D06-848B-42ADFEB4A695}" srcOrd="1" destOrd="0" presId="urn:microsoft.com/office/officeart/2005/8/layout/vList4"/>
    <dgm:cxn modelId="{4AF19FF5-3F50-4625-A0DC-CF92B64610C6}" type="presParOf" srcId="{44B1F69C-2D09-4DAC-A635-27595164CBF2}" destId="{364647A2-51E0-404E-8F22-328A20DD1607}" srcOrd="2" destOrd="0" presId="urn:microsoft.com/office/officeart/2005/8/layout/vList4"/>
    <dgm:cxn modelId="{95B3FD5C-921D-4EF6-AA43-C2F9190A2164}" type="presParOf" srcId="{5F89D51B-FDB1-476C-95A7-CD6A6AE1FB86}" destId="{06BD5943-2482-4648-ADC9-D833EE6C665D}" srcOrd="9" destOrd="0" presId="urn:microsoft.com/office/officeart/2005/8/layout/vList4"/>
    <dgm:cxn modelId="{10B2A2EC-1EB1-4C66-9840-527E6EE8C44A}" type="presParOf" srcId="{5F89D51B-FDB1-476C-95A7-CD6A6AE1FB86}" destId="{F411B976-2447-49BB-9EFA-0FECA008E52D}" srcOrd="10" destOrd="0" presId="urn:microsoft.com/office/officeart/2005/8/layout/vList4"/>
    <dgm:cxn modelId="{F01C4FDE-A369-4E01-9B9E-7BEB85DAD679}" type="presParOf" srcId="{F411B976-2447-49BB-9EFA-0FECA008E52D}" destId="{A068CE6A-382F-46CA-A63B-92A9616D05CC}" srcOrd="0" destOrd="0" presId="urn:microsoft.com/office/officeart/2005/8/layout/vList4"/>
    <dgm:cxn modelId="{55DD15FB-9B21-4CB0-9B1F-C909BC3CCEF6}" type="presParOf" srcId="{F411B976-2447-49BB-9EFA-0FECA008E52D}" destId="{5EE650D2-B4B1-4DCD-9161-9BFE1FA2FA1A}" srcOrd="1" destOrd="0" presId="urn:microsoft.com/office/officeart/2005/8/layout/vList4"/>
    <dgm:cxn modelId="{2DA2E19A-8B58-456E-BDC5-410C41C0EEE5}" type="presParOf" srcId="{F411B976-2447-49BB-9EFA-0FECA008E52D}" destId="{E5E0EE5E-BC54-4ED0-A419-0ED0B2747479}" srcOrd="2" destOrd="0" presId="urn:microsoft.com/office/officeart/2005/8/layout/vList4"/>
    <dgm:cxn modelId="{AA4FBA78-3347-4F75-9F6D-8BAFC10C12D1}" type="presParOf" srcId="{5F89D51B-FDB1-476C-95A7-CD6A6AE1FB86}" destId="{17B3459F-D736-4213-8AAE-2B33FB97781D}" srcOrd="11" destOrd="0" presId="urn:microsoft.com/office/officeart/2005/8/layout/vList4"/>
    <dgm:cxn modelId="{17B7C569-9D7F-4B9D-ACB2-3899C27F24D3}" type="presParOf" srcId="{5F89D51B-FDB1-476C-95A7-CD6A6AE1FB86}" destId="{068C580C-3C21-415A-8C32-493D7D494091}" srcOrd="12" destOrd="0" presId="urn:microsoft.com/office/officeart/2005/8/layout/vList4"/>
    <dgm:cxn modelId="{90B14446-0AE5-4AD9-BFE2-C56DA2486775}" type="presParOf" srcId="{068C580C-3C21-415A-8C32-493D7D494091}" destId="{1307EC69-BD23-400B-8224-7DB7A5E6F1F6}" srcOrd="0" destOrd="0" presId="urn:microsoft.com/office/officeart/2005/8/layout/vList4"/>
    <dgm:cxn modelId="{E63B1066-FF01-45EB-9B82-B8238AD9DA59}" type="presParOf" srcId="{068C580C-3C21-415A-8C32-493D7D494091}" destId="{B7C41C28-52AD-41D3-B387-B55F01FD2677}" srcOrd="1" destOrd="0" presId="urn:microsoft.com/office/officeart/2005/8/layout/vList4"/>
    <dgm:cxn modelId="{7CBB7E27-0CC8-432D-8ED7-082E6C93A538}" type="presParOf" srcId="{068C580C-3C21-415A-8C32-493D7D494091}" destId="{543DE792-3C01-4ADB-8A72-6438A9FC2573}" srcOrd="2" destOrd="0" presId="urn:microsoft.com/office/officeart/2005/8/layout/vList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11BC97-982E-4A76-8297-D6460421569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36AC2F73-DBC8-45ED-947D-0729E0F389B1}">
      <dgm:prSet custT="1"/>
      <dgm:spPr/>
      <dgm:t>
        <a:bodyPr/>
        <a:lstStyle/>
        <a:p>
          <a:pPr rtl="0"/>
          <a:r>
            <a:rPr lang="zh-CN" altLang="en-US" sz="3600" b="1" dirty="0" smtClean="0">
              <a:solidFill>
                <a:srgbClr val="FF0000"/>
              </a:solidFill>
            </a:rPr>
            <a:t>量子物理</a:t>
          </a:r>
          <a:r>
            <a:rPr lang="zh-CN" altLang="en-US" sz="3600" b="1" dirty="0" smtClean="0">
              <a:solidFill>
                <a:schemeClr val="tx1"/>
              </a:solidFill>
            </a:rPr>
            <a:t>和</a:t>
          </a:r>
          <a:r>
            <a:rPr lang="zh-CN" altLang="en-US" sz="3600" b="1" dirty="0" smtClean="0">
              <a:solidFill>
                <a:srgbClr val="FF0000"/>
              </a:solidFill>
            </a:rPr>
            <a:t>信息处理与计算</a:t>
          </a:r>
          <a:r>
            <a:rPr lang="zh-CN" altLang="en-US" sz="3600" b="1" dirty="0" smtClean="0">
              <a:solidFill>
                <a:schemeClr val="tx1"/>
              </a:solidFill>
            </a:rPr>
            <a:t>的结合</a:t>
          </a:r>
          <a:endParaRPr lang="zh-CN" altLang="en-US" sz="3600" b="1" dirty="0">
            <a:solidFill>
              <a:schemeClr val="tx1"/>
            </a:solidFill>
          </a:endParaRPr>
        </a:p>
      </dgm:t>
    </dgm:pt>
    <dgm:pt modelId="{D77A03CF-44BE-43F6-8E14-19B9DA459CD9}" cxnId="{6D3DB17B-C98D-46BB-87DD-6A9CAA91367C}" type="parTrans">
      <dgm:prSet/>
      <dgm:spPr/>
      <dgm:t>
        <a:bodyPr/>
        <a:lstStyle/>
        <a:p>
          <a:endParaRPr lang="zh-CN" altLang="en-US"/>
        </a:p>
      </dgm:t>
    </dgm:pt>
    <dgm:pt modelId="{E3BA1E27-6C99-4A6B-83F4-38DDD19D3FED}" cxnId="{6D3DB17B-C98D-46BB-87DD-6A9CAA91367C}" type="sibTrans">
      <dgm:prSet/>
      <dgm:spPr/>
      <dgm:t>
        <a:bodyPr/>
        <a:lstStyle/>
        <a:p>
          <a:endParaRPr lang="zh-CN" altLang="en-US"/>
        </a:p>
      </dgm:t>
    </dgm:pt>
    <dgm:pt modelId="{62B7E525-2EB0-46F8-B476-192C25AFE8DA}" type="pres">
      <dgm:prSet presAssocID="{C811BC97-982E-4A76-8297-D64604215691}" presName="linear" presStyleCnt="0">
        <dgm:presLayoutVars>
          <dgm:animLvl val="lvl"/>
          <dgm:resizeHandles val="exact"/>
        </dgm:presLayoutVars>
      </dgm:prSet>
      <dgm:spPr/>
      <dgm:t>
        <a:bodyPr/>
        <a:lstStyle/>
        <a:p>
          <a:endParaRPr lang="zh-CN" altLang="en-US"/>
        </a:p>
      </dgm:t>
    </dgm:pt>
    <dgm:pt modelId="{53BBE2DF-7666-4652-8F6C-0EEF00B07F01}" type="pres">
      <dgm:prSet presAssocID="{36AC2F73-DBC8-45ED-947D-0729E0F389B1}" presName="parentText" presStyleLbl="node1" presStyleIdx="0" presStyleCnt="1" custLinFactNeighborX="961" custLinFactNeighborY="28905">
        <dgm:presLayoutVars>
          <dgm:chMax val="0"/>
          <dgm:bulletEnabled val="1"/>
        </dgm:presLayoutVars>
      </dgm:prSet>
      <dgm:spPr/>
      <dgm:t>
        <a:bodyPr/>
        <a:lstStyle/>
        <a:p>
          <a:endParaRPr lang="zh-CN" altLang="en-US"/>
        </a:p>
      </dgm:t>
    </dgm:pt>
  </dgm:ptLst>
  <dgm:cxnLst>
    <dgm:cxn modelId="{224B04B3-901A-4524-871C-E5F1F6C3CBB9}" type="presOf" srcId="{C811BC97-982E-4A76-8297-D64604215691}" destId="{62B7E525-2EB0-46F8-B476-192C25AFE8DA}" srcOrd="0" destOrd="0" presId="urn:microsoft.com/office/officeart/2005/8/layout/vList2"/>
    <dgm:cxn modelId="{BC5EF996-C950-47EC-8701-1A6BE6A4F348}" type="presOf" srcId="{36AC2F73-DBC8-45ED-947D-0729E0F389B1}" destId="{53BBE2DF-7666-4652-8F6C-0EEF00B07F01}" srcOrd="0" destOrd="0" presId="urn:microsoft.com/office/officeart/2005/8/layout/vList2"/>
    <dgm:cxn modelId="{6D3DB17B-C98D-46BB-87DD-6A9CAA91367C}" srcId="{C811BC97-982E-4A76-8297-D64604215691}" destId="{36AC2F73-DBC8-45ED-947D-0729E0F389B1}" srcOrd="0" destOrd="0" parTransId="{D77A03CF-44BE-43F6-8E14-19B9DA459CD9}" sibTransId="{E3BA1E27-6C99-4A6B-83F4-38DDD19D3FED}"/>
    <dgm:cxn modelId="{99E65B30-6A94-40E2-993F-8254024D8B19}" type="presParOf" srcId="{62B7E525-2EB0-46F8-B476-192C25AFE8DA}" destId="{53BBE2DF-7666-4652-8F6C-0EEF00B07F0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5CE927-01AB-4F76-9E3B-FEC73F119A81}" type="doc">
      <dgm:prSet loTypeId="urn:microsoft.com/office/officeart/2005/8/layout/process4" loCatId="list" qsTypeId="urn:microsoft.com/office/officeart/2005/8/quickstyle/simple4#1" qsCatId="simple" csTypeId="urn:microsoft.com/office/officeart/2005/8/colors/accent1_2#1" csCatId="accent1"/>
      <dgm:spPr/>
      <dgm:t>
        <a:bodyPr/>
        <a:lstStyle/>
        <a:p>
          <a:endParaRPr lang="zh-CN" altLang="en-US"/>
        </a:p>
      </dgm:t>
    </dgm:pt>
    <dgm:pt modelId="{9E6C7BE4-39BB-4C32-9549-DEB6D9A3E306}">
      <dgm:prSet/>
      <dgm:spPr/>
      <dgm:t>
        <a:bodyPr/>
        <a:lstStyle/>
        <a:p>
          <a:pPr rtl="0"/>
          <a:r>
            <a:rPr lang="zh-CN" b="1" dirty="0" smtClean="0">
              <a:solidFill>
                <a:srgbClr val="FF0000"/>
              </a:solidFill>
            </a:rPr>
            <a:t>量子计算机</a:t>
          </a:r>
          <a:r>
            <a:rPr lang="en-US" b="1" dirty="0" smtClean="0"/>
            <a:t>——</a:t>
          </a:r>
          <a:r>
            <a:rPr lang="zh-CN" b="1" dirty="0" smtClean="0"/>
            <a:t>以量子力学原理进行计算的计算机 </a:t>
          </a:r>
          <a:endParaRPr lang="zh-CN" dirty="0"/>
        </a:p>
      </dgm:t>
    </dgm:pt>
    <dgm:pt modelId="{5E4CA41B-D9CB-42F3-80EE-ECEA9A8EB337}" cxnId="{EBDFACC3-F169-4931-9D95-25AB223EE039}" type="parTrans">
      <dgm:prSet/>
      <dgm:spPr/>
      <dgm:t>
        <a:bodyPr/>
        <a:lstStyle/>
        <a:p>
          <a:endParaRPr lang="zh-CN" altLang="en-US"/>
        </a:p>
      </dgm:t>
    </dgm:pt>
    <dgm:pt modelId="{A940916C-8801-49CB-A358-CE4EF8E0BB9E}" cxnId="{EBDFACC3-F169-4931-9D95-25AB223EE039}" type="sibTrans">
      <dgm:prSet/>
      <dgm:spPr/>
      <dgm:t>
        <a:bodyPr/>
        <a:lstStyle/>
        <a:p>
          <a:endParaRPr lang="zh-CN" altLang="en-US"/>
        </a:p>
      </dgm:t>
    </dgm:pt>
    <dgm:pt modelId="{4AA431E4-41DD-44BB-86FA-069BA157D140}">
      <dgm:prSet/>
      <dgm:spPr/>
      <dgm:t>
        <a:bodyPr/>
        <a:lstStyle/>
        <a:p>
          <a:pPr rtl="0"/>
          <a:r>
            <a:rPr lang="zh-CN" b="1" dirty="0" smtClean="0">
              <a:solidFill>
                <a:srgbClr val="FF0000"/>
              </a:solidFill>
            </a:rPr>
            <a:t>量子信息与量子计算</a:t>
          </a:r>
          <a:r>
            <a:rPr lang="zh-CN" b="1" dirty="0" smtClean="0"/>
            <a:t>是信息论和计算机科学与量子物理交叉的学科。</a:t>
          </a:r>
          <a:endParaRPr lang="zh-CN" dirty="0"/>
        </a:p>
      </dgm:t>
    </dgm:pt>
    <dgm:pt modelId="{81671FC0-AE20-4E1A-BF88-64C4625F06FA}" cxnId="{EEB5E6BB-EB7F-4577-877A-2FAC883CF640}" type="parTrans">
      <dgm:prSet/>
      <dgm:spPr/>
      <dgm:t>
        <a:bodyPr/>
        <a:lstStyle/>
        <a:p>
          <a:endParaRPr lang="zh-CN" altLang="en-US"/>
        </a:p>
      </dgm:t>
    </dgm:pt>
    <dgm:pt modelId="{D688B278-2F00-473D-979A-18C01994E690}" cxnId="{EEB5E6BB-EB7F-4577-877A-2FAC883CF640}" type="sibTrans">
      <dgm:prSet/>
      <dgm:spPr/>
      <dgm:t>
        <a:bodyPr/>
        <a:lstStyle/>
        <a:p>
          <a:endParaRPr lang="zh-CN" altLang="en-US"/>
        </a:p>
      </dgm:t>
    </dgm:pt>
    <dgm:pt modelId="{6D77EAA7-76FC-4102-B800-11500ED0DC33}" type="pres">
      <dgm:prSet presAssocID="{365CE927-01AB-4F76-9E3B-FEC73F119A81}" presName="Name0" presStyleCnt="0">
        <dgm:presLayoutVars>
          <dgm:dir/>
          <dgm:animLvl val="lvl"/>
          <dgm:resizeHandles val="exact"/>
        </dgm:presLayoutVars>
      </dgm:prSet>
      <dgm:spPr/>
      <dgm:t>
        <a:bodyPr/>
        <a:lstStyle/>
        <a:p>
          <a:endParaRPr lang="zh-CN" altLang="en-US"/>
        </a:p>
      </dgm:t>
    </dgm:pt>
    <dgm:pt modelId="{7AC5E0BA-D50C-4E11-9E63-C6BC584E1E03}" type="pres">
      <dgm:prSet presAssocID="{4AA431E4-41DD-44BB-86FA-069BA157D140}" presName="boxAndChildren" presStyleCnt="0"/>
      <dgm:spPr/>
    </dgm:pt>
    <dgm:pt modelId="{F8ACB83F-4D25-465C-B932-CE297372CF5C}" type="pres">
      <dgm:prSet presAssocID="{4AA431E4-41DD-44BB-86FA-069BA157D140}" presName="parentTextBox" presStyleLbl="node1" presStyleIdx="0" presStyleCnt="2"/>
      <dgm:spPr/>
      <dgm:t>
        <a:bodyPr/>
        <a:lstStyle/>
        <a:p>
          <a:endParaRPr lang="zh-CN" altLang="en-US"/>
        </a:p>
      </dgm:t>
    </dgm:pt>
    <dgm:pt modelId="{2FB09341-EA68-49D9-8AC1-553259CA07A4}" type="pres">
      <dgm:prSet presAssocID="{A940916C-8801-49CB-A358-CE4EF8E0BB9E}" presName="sp" presStyleCnt="0"/>
      <dgm:spPr/>
    </dgm:pt>
    <dgm:pt modelId="{D6A0EC85-4084-4BF0-8D4C-6671F2E316C2}" type="pres">
      <dgm:prSet presAssocID="{9E6C7BE4-39BB-4C32-9549-DEB6D9A3E306}" presName="arrowAndChildren" presStyleCnt="0"/>
      <dgm:spPr/>
    </dgm:pt>
    <dgm:pt modelId="{A6A9E6BF-13D9-4944-96FF-C8CBCC3772C7}" type="pres">
      <dgm:prSet presAssocID="{9E6C7BE4-39BB-4C32-9549-DEB6D9A3E306}" presName="parentTextArrow" presStyleLbl="node1" presStyleIdx="1" presStyleCnt="2"/>
      <dgm:spPr/>
      <dgm:t>
        <a:bodyPr/>
        <a:lstStyle/>
        <a:p>
          <a:endParaRPr lang="zh-CN" altLang="en-US"/>
        </a:p>
      </dgm:t>
    </dgm:pt>
  </dgm:ptLst>
  <dgm:cxnLst>
    <dgm:cxn modelId="{EBDFACC3-F169-4931-9D95-25AB223EE039}" srcId="{365CE927-01AB-4F76-9E3B-FEC73F119A81}" destId="{9E6C7BE4-39BB-4C32-9549-DEB6D9A3E306}" srcOrd="0" destOrd="0" parTransId="{5E4CA41B-D9CB-42F3-80EE-ECEA9A8EB337}" sibTransId="{A940916C-8801-49CB-A358-CE4EF8E0BB9E}"/>
    <dgm:cxn modelId="{54746727-0D78-4307-9712-94A65F22A29C}" type="presOf" srcId="{365CE927-01AB-4F76-9E3B-FEC73F119A81}" destId="{6D77EAA7-76FC-4102-B800-11500ED0DC33}" srcOrd="0" destOrd="0" presId="urn:microsoft.com/office/officeart/2005/8/layout/process4"/>
    <dgm:cxn modelId="{A93D36B8-C031-49E5-8441-E4930A4DFAB3}" type="presOf" srcId="{9E6C7BE4-39BB-4C32-9549-DEB6D9A3E306}" destId="{A6A9E6BF-13D9-4944-96FF-C8CBCC3772C7}" srcOrd="0" destOrd="0" presId="urn:microsoft.com/office/officeart/2005/8/layout/process4"/>
    <dgm:cxn modelId="{EEB5E6BB-EB7F-4577-877A-2FAC883CF640}" srcId="{365CE927-01AB-4F76-9E3B-FEC73F119A81}" destId="{4AA431E4-41DD-44BB-86FA-069BA157D140}" srcOrd="1" destOrd="0" parTransId="{81671FC0-AE20-4E1A-BF88-64C4625F06FA}" sibTransId="{D688B278-2F00-473D-979A-18C01994E690}"/>
    <dgm:cxn modelId="{01A36152-A2B8-4D78-BAD2-E408A9970899}" type="presOf" srcId="{4AA431E4-41DD-44BB-86FA-069BA157D140}" destId="{F8ACB83F-4D25-465C-B932-CE297372CF5C}" srcOrd="0" destOrd="0" presId="urn:microsoft.com/office/officeart/2005/8/layout/process4"/>
    <dgm:cxn modelId="{E94E03DF-462C-4E0B-91C5-09FBD0B11052}" type="presParOf" srcId="{6D77EAA7-76FC-4102-B800-11500ED0DC33}" destId="{7AC5E0BA-D50C-4E11-9E63-C6BC584E1E03}" srcOrd="0" destOrd="0" presId="urn:microsoft.com/office/officeart/2005/8/layout/process4"/>
    <dgm:cxn modelId="{774DB5F7-6676-4A31-8F41-9201BE9E1937}" type="presParOf" srcId="{7AC5E0BA-D50C-4E11-9E63-C6BC584E1E03}" destId="{F8ACB83F-4D25-465C-B932-CE297372CF5C}" srcOrd="0" destOrd="0" presId="urn:microsoft.com/office/officeart/2005/8/layout/process4"/>
    <dgm:cxn modelId="{5D2F242F-DCCB-4DD9-97AA-2C09E4457B83}" type="presParOf" srcId="{6D77EAA7-76FC-4102-B800-11500ED0DC33}" destId="{2FB09341-EA68-49D9-8AC1-553259CA07A4}" srcOrd="1" destOrd="0" presId="urn:microsoft.com/office/officeart/2005/8/layout/process4"/>
    <dgm:cxn modelId="{0387CCE6-7488-4052-A69C-68E32053431A}" type="presParOf" srcId="{6D77EAA7-76FC-4102-B800-11500ED0DC33}" destId="{D6A0EC85-4084-4BF0-8D4C-6671F2E316C2}" srcOrd="2" destOrd="0" presId="urn:microsoft.com/office/officeart/2005/8/layout/process4"/>
    <dgm:cxn modelId="{0D293A6C-82C7-4474-92E6-E90ED7EF675C}" type="presParOf" srcId="{D6A0EC85-4084-4BF0-8D4C-6671F2E316C2}" destId="{A6A9E6BF-13D9-4944-96FF-C8CBCC3772C7}" srcOrd="0" destOrd="0" presId="urn:microsoft.com/office/officeart/2005/8/layout/process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33B879-92BE-4CEB-A175-7FBF100A0D86}" type="doc">
      <dgm:prSet loTypeId="urn:microsoft.com/office/officeart/2005/8/layout/vList2#1" loCatId="list" qsTypeId="urn:microsoft.com/office/officeart/2005/8/quickstyle/simple1#1" qsCatId="simple" csTypeId="urn:microsoft.com/office/officeart/2005/8/colors/accent1_2#2" csCatId="accent1" phldr="1"/>
      <dgm:spPr/>
      <dgm:t>
        <a:bodyPr/>
        <a:lstStyle/>
        <a:p>
          <a:endParaRPr lang="zh-CN" altLang="en-US"/>
        </a:p>
      </dgm:t>
    </dgm:pt>
    <dgm:pt modelId="{DC84CD94-1301-40E5-B0E1-A8A88F8706F4}">
      <dgm:prSet/>
      <dgm:spPr/>
      <dgm:t>
        <a:bodyPr/>
        <a:lstStyle/>
        <a:p>
          <a:pPr rtl="0"/>
          <a:r>
            <a:rPr lang="zh-CN" b="1" dirty="0" smtClean="0">
              <a:solidFill>
                <a:srgbClr val="FF0000"/>
              </a:solidFill>
            </a:rPr>
            <a:t>计算速度：</a:t>
          </a:r>
          <a:r>
            <a:rPr lang="zh-CN" b="1" dirty="0" smtClean="0"/>
            <a:t>大数分解、数据搜索</a:t>
          </a:r>
          <a:endParaRPr lang="en-US" b="1" dirty="0"/>
        </a:p>
      </dgm:t>
    </dgm:pt>
    <dgm:pt modelId="{0F710A00-C91D-466D-BB73-08C04529295B}" cxnId="{7409AECB-602C-4F89-A3E0-28FED83BCF64}" type="parTrans">
      <dgm:prSet/>
      <dgm:spPr/>
      <dgm:t>
        <a:bodyPr/>
        <a:lstStyle/>
        <a:p>
          <a:endParaRPr lang="zh-CN" altLang="en-US"/>
        </a:p>
      </dgm:t>
    </dgm:pt>
    <dgm:pt modelId="{48DFF412-A590-45E6-93F6-CCD23EF96237}" cxnId="{7409AECB-602C-4F89-A3E0-28FED83BCF64}" type="sibTrans">
      <dgm:prSet/>
      <dgm:spPr/>
      <dgm:t>
        <a:bodyPr/>
        <a:lstStyle/>
        <a:p>
          <a:endParaRPr lang="zh-CN" altLang="en-US"/>
        </a:p>
      </dgm:t>
    </dgm:pt>
    <dgm:pt modelId="{C59F8EF7-2279-47ED-9418-7578DACC4EDD}">
      <dgm:prSet/>
      <dgm:spPr/>
      <dgm:t>
        <a:bodyPr/>
        <a:lstStyle/>
        <a:p>
          <a:pPr rtl="0"/>
          <a:r>
            <a:rPr lang="zh-CN" b="1" dirty="0" smtClean="0">
              <a:solidFill>
                <a:srgbClr val="FF0000"/>
              </a:solidFill>
            </a:rPr>
            <a:t>安全性：</a:t>
          </a:r>
          <a:r>
            <a:rPr lang="zh-CN" b="1" dirty="0" smtClean="0"/>
            <a:t>量子密码</a:t>
          </a:r>
          <a:endParaRPr lang="en-US" b="1" dirty="0"/>
        </a:p>
      </dgm:t>
    </dgm:pt>
    <dgm:pt modelId="{FE2BFA09-9047-4BA9-A353-AE1727A8F2C4}" cxnId="{1135F60F-D849-4B14-904A-393FD24CB685}" type="parTrans">
      <dgm:prSet/>
      <dgm:spPr/>
      <dgm:t>
        <a:bodyPr/>
        <a:lstStyle/>
        <a:p>
          <a:endParaRPr lang="zh-CN" altLang="en-US"/>
        </a:p>
      </dgm:t>
    </dgm:pt>
    <dgm:pt modelId="{FB5F4029-ADD6-47CE-AE16-87E6363811BC}" cxnId="{1135F60F-D849-4B14-904A-393FD24CB685}" type="sibTrans">
      <dgm:prSet/>
      <dgm:spPr/>
      <dgm:t>
        <a:bodyPr/>
        <a:lstStyle/>
        <a:p>
          <a:endParaRPr lang="zh-CN" altLang="en-US"/>
        </a:p>
      </dgm:t>
    </dgm:pt>
    <dgm:pt modelId="{01CF5C40-A301-481A-B9FC-F0B6330DE5FC}">
      <dgm:prSet/>
      <dgm:spPr/>
      <dgm:t>
        <a:bodyPr/>
        <a:lstStyle/>
        <a:p>
          <a:pPr rtl="0"/>
          <a:r>
            <a:rPr lang="zh-CN" altLang="en-US" b="1" dirty="0" smtClean="0">
              <a:solidFill>
                <a:srgbClr val="FF0000"/>
              </a:solidFill>
            </a:rPr>
            <a:t>物理实现性：</a:t>
          </a:r>
          <a:r>
            <a:rPr lang="zh-CN" altLang="en-US" b="1" dirty="0" smtClean="0"/>
            <a:t>离子阱、光学、超导、腔量子电动力学、核磁共振、半导体等十余种</a:t>
          </a:r>
          <a:endParaRPr lang="zh-CN" b="1" dirty="0"/>
        </a:p>
      </dgm:t>
    </dgm:pt>
    <dgm:pt modelId="{47CB7105-BEFE-40EC-B1B7-FC42F5C26620}" cxnId="{4DA3FC8F-B674-4FA4-97B7-F6D20C40E341}" type="parTrans">
      <dgm:prSet/>
      <dgm:spPr/>
      <dgm:t>
        <a:bodyPr/>
        <a:lstStyle/>
        <a:p>
          <a:endParaRPr lang="zh-CN" altLang="en-US"/>
        </a:p>
      </dgm:t>
    </dgm:pt>
    <dgm:pt modelId="{06632D73-7317-4DAC-BD76-B980B9608888}" cxnId="{4DA3FC8F-B674-4FA4-97B7-F6D20C40E341}" type="sibTrans">
      <dgm:prSet/>
      <dgm:spPr/>
      <dgm:t>
        <a:bodyPr/>
        <a:lstStyle/>
        <a:p>
          <a:endParaRPr lang="zh-CN" altLang="en-US"/>
        </a:p>
      </dgm:t>
    </dgm:pt>
    <dgm:pt modelId="{7B95CB4A-226B-4433-9934-EA8DC4512369}" type="pres">
      <dgm:prSet presAssocID="{EF33B879-92BE-4CEB-A175-7FBF100A0D86}" presName="linear" presStyleCnt="0">
        <dgm:presLayoutVars>
          <dgm:animLvl val="lvl"/>
          <dgm:resizeHandles val="exact"/>
        </dgm:presLayoutVars>
      </dgm:prSet>
      <dgm:spPr/>
      <dgm:t>
        <a:bodyPr/>
        <a:lstStyle/>
        <a:p>
          <a:endParaRPr lang="zh-CN" altLang="en-US"/>
        </a:p>
      </dgm:t>
    </dgm:pt>
    <dgm:pt modelId="{3C57BC4A-97CE-429C-ADC9-974E4822D6F7}" type="pres">
      <dgm:prSet presAssocID="{DC84CD94-1301-40E5-B0E1-A8A88F8706F4}" presName="parentText" presStyleLbl="node1" presStyleIdx="0" presStyleCnt="3">
        <dgm:presLayoutVars>
          <dgm:chMax val="0"/>
          <dgm:bulletEnabled val="1"/>
        </dgm:presLayoutVars>
      </dgm:prSet>
      <dgm:spPr/>
      <dgm:t>
        <a:bodyPr/>
        <a:lstStyle/>
        <a:p>
          <a:endParaRPr lang="zh-CN" altLang="en-US"/>
        </a:p>
      </dgm:t>
    </dgm:pt>
    <dgm:pt modelId="{B5F61DF0-9744-4671-A822-3945B35D98DC}" type="pres">
      <dgm:prSet presAssocID="{48DFF412-A590-45E6-93F6-CCD23EF96237}" presName="spacer" presStyleCnt="0"/>
      <dgm:spPr/>
    </dgm:pt>
    <dgm:pt modelId="{5A9CF5F7-527A-41FE-A499-78E907C3FCB8}" type="pres">
      <dgm:prSet presAssocID="{C59F8EF7-2279-47ED-9418-7578DACC4EDD}" presName="parentText" presStyleLbl="node1" presStyleIdx="1" presStyleCnt="3">
        <dgm:presLayoutVars>
          <dgm:chMax val="0"/>
          <dgm:bulletEnabled val="1"/>
        </dgm:presLayoutVars>
      </dgm:prSet>
      <dgm:spPr/>
      <dgm:t>
        <a:bodyPr/>
        <a:lstStyle/>
        <a:p>
          <a:endParaRPr lang="zh-CN" altLang="en-US"/>
        </a:p>
      </dgm:t>
    </dgm:pt>
    <dgm:pt modelId="{79A69542-65D7-438F-810D-2464939583D5}" type="pres">
      <dgm:prSet presAssocID="{FB5F4029-ADD6-47CE-AE16-87E6363811BC}" presName="spacer" presStyleCnt="0"/>
      <dgm:spPr/>
    </dgm:pt>
    <dgm:pt modelId="{D7D794C6-1728-40A0-9EF8-E93E81E17688}" type="pres">
      <dgm:prSet presAssocID="{01CF5C40-A301-481A-B9FC-F0B6330DE5FC}" presName="parentText" presStyleLbl="node1" presStyleIdx="2" presStyleCnt="3" custLinFactNeighborX="520" custLinFactNeighborY="-22031">
        <dgm:presLayoutVars>
          <dgm:chMax val="0"/>
          <dgm:bulletEnabled val="1"/>
        </dgm:presLayoutVars>
      </dgm:prSet>
      <dgm:spPr/>
      <dgm:t>
        <a:bodyPr/>
        <a:lstStyle/>
        <a:p>
          <a:endParaRPr lang="zh-CN" altLang="en-US"/>
        </a:p>
      </dgm:t>
    </dgm:pt>
  </dgm:ptLst>
  <dgm:cxnLst>
    <dgm:cxn modelId="{4DA3FC8F-B674-4FA4-97B7-F6D20C40E341}" srcId="{EF33B879-92BE-4CEB-A175-7FBF100A0D86}" destId="{01CF5C40-A301-481A-B9FC-F0B6330DE5FC}" srcOrd="2" destOrd="0" parTransId="{47CB7105-BEFE-40EC-B1B7-FC42F5C26620}" sibTransId="{06632D73-7317-4DAC-BD76-B980B9608888}"/>
    <dgm:cxn modelId="{DB3E38A9-6A75-40DE-8F69-7EB43240FBC8}" type="presOf" srcId="{EF33B879-92BE-4CEB-A175-7FBF100A0D86}" destId="{7B95CB4A-226B-4433-9934-EA8DC4512369}" srcOrd="0" destOrd="0" presId="urn:microsoft.com/office/officeart/2005/8/layout/vList2#1"/>
    <dgm:cxn modelId="{1135F60F-D849-4B14-904A-393FD24CB685}" srcId="{EF33B879-92BE-4CEB-A175-7FBF100A0D86}" destId="{C59F8EF7-2279-47ED-9418-7578DACC4EDD}" srcOrd="1" destOrd="0" parTransId="{FE2BFA09-9047-4BA9-A353-AE1727A8F2C4}" sibTransId="{FB5F4029-ADD6-47CE-AE16-87E6363811BC}"/>
    <dgm:cxn modelId="{3C9420E2-BA22-4140-9997-EF6F9F0EA5F4}" type="presOf" srcId="{DC84CD94-1301-40E5-B0E1-A8A88F8706F4}" destId="{3C57BC4A-97CE-429C-ADC9-974E4822D6F7}" srcOrd="0" destOrd="0" presId="urn:microsoft.com/office/officeart/2005/8/layout/vList2#1"/>
    <dgm:cxn modelId="{7409AECB-602C-4F89-A3E0-28FED83BCF64}" srcId="{EF33B879-92BE-4CEB-A175-7FBF100A0D86}" destId="{DC84CD94-1301-40E5-B0E1-A8A88F8706F4}" srcOrd="0" destOrd="0" parTransId="{0F710A00-C91D-466D-BB73-08C04529295B}" sibTransId="{48DFF412-A590-45E6-93F6-CCD23EF96237}"/>
    <dgm:cxn modelId="{9D9AE366-7E83-4E2F-8917-4F7D6CD46665}" type="presOf" srcId="{01CF5C40-A301-481A-B9FC-F0B6330DE5FC}" destId="{D7D794C6-1728-40A0-9EF8-E93E81E17688}" srcOrd="0" destOrd="0" presId="urn:microsoft.com/office/officeart/2005/8/layout/vList2#1"/>
    <dgm:cxn modelId="{DB8486D4-0B30-46BF-9943-822661BA8B8C}" type="presOf" srcId="{C59F8EF7-2279-47ED-9418-7578DACC4EDD}" destId="{5A9CF5F7-527A-41FE-A499-78E907C3FCB8}" srcOrd="0" destOrd="0" presId="urn:microsoft.com/office/officeart/2005/8/layout/vList2#1"/>
    <dgm:cxn modelId="{706BA555-5891-425D-A0C3-E30226FE5264}" type="presParOf" srcId="{7B95CB4A-226B-4433-9934-EA8DC4512369}" destId="{3C57BC4A-97CE-429C-ADC9-974E4822D6F7}" srcOrd="0" destOrd="0" presId="urn:microsoft.com/office/officeart/2005/8/layout/vList2#1"/>
    <dgm:cxn modelId="{E47C69E7-E4F8-40D7-8705-5D8659D7A347}" type="presParOf" srcId="{7B95CB4A-226B-4433-9934-EA8DC4512369}" destId="{B5F61DF0-9744-4671-A822-3945B35D98DC}" srcOrd="1" destOrd="0" presId="urn:microsoft.com/office/officeart/2005/8/layout/vList2#1"/>
    <dgm:cxn modelId="{20D51DBE-0114-452D-8A89-924C5C4049AE}" type="presParOf" srcId="{7B95CB4A-226B-4433-9934-EA8DC4512369}" destId="{5A9CF5F7-527A-41FE-A499-78E907C3FCB8}" srcOrd="2" destOrd="0" presId="urn:microsoft.com/office/officeart/2005/8/layout/vList2#1"/>
    <dgm:cxn modelId="{F4AD25A6-3E86-40CD-9A2D-D3D87EB19FD3}" type="presParOf" srcId="{7B95CB4A-226B-4433-9934-EA8DC4512369}" destId="{79A69542-65D7-438F-810D-2464939583D5}" srcOrd="3" destOrd="0" presId="urn:microsoft.com/office/officeart/2005/8/layout/vList2#1"/>
    <dgm:cxn modelId="{5733E11B-3CDD-4D57-9B48-CC5BA018DCB0}" type="presParOf" srcId="{7B95CB4A-226B-4433-9934-EA8DC4512369}" destId="{D7D794C6-1728-40A0-9EF8-E93E81E17688}" srcOrd="4" destOrd="0" presId="urn:microsoft.com/office/officeart/2005/8/layout/vList2#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81BF4F-1688-4612-8F87-9BF98903ED7C}" type="doc">
      <dgm:prSet loTypeId="urn:microsoft.com/office/officeart/2005/8/layout/chevron1" loCatId="process" qsTypeId="urn:microsoft.com/office/officeart/2005/8/quickstyle/3d3" qsCatId="3D" csTypeId="urn:microsoft.com/office/officeart/2005/8/colors/accent1_2" csCatId="accent1"/>
      <dgm:spPr/>
      <dgm:t>
        <a:bodyPr/>
        <a:lstStyle/>
        <a:p>
          <a:endParaRPr lang="zh-CN" altLang="en-US"/>
        </a:p>
      </dgm:t>
    </dgm:pt>
    <dgm:pt modelId="{6B68FA15-080A-425F-884A-272124A8680C}">
      <dgm:prSet custT="1"/>
      <dgm:spPr/>
      <dgm:t>
        <a:bodyPr/>
        <a:lstStyle/>
        <a:p>
          <a:pPr rtl="0"/>
          <a:r>
            <a:rPr lang="zh-CN" altLang="en-US" sz="4400" b="1" dirty="0" smtClean="0">
              <a:solidFill>
                <a:srgbClr val="FFFF00"/>
              </a:solidFill>
            </a:rPr>
            <a:t>经典物理</a:t>
          </a:r>
          <a:r>
            <a:rPr lang="zh-CN" altLang="en-US" sz="4400" b="1" dirty="0" smtClean="0">
              <a:solidFill>
                <a:srgbClr val="FF0000"/>
              </a:solidFill>
            </a:rPr>
            <a:t>  量子物理</a:t>
          </a:r>
          <a:endParaRPr lang="zh-CN" altLang="en-US" sz="4400" b="1" dirty="0">
            <a:solidFill>
              <a:srgbClr val="FF0000"/>
            </a:solidFill>
          </a:endParaRPr>
        </a:p>
      </dgm:t>
    </dgm:pt>
    <dgm:pt modelId="{502FE5AC-3EC4-4A82-A8E5-E8CB2148E7DC}" cxnId="{9A26BDA2-FF17-4D7E-9461-A5BD443EA785}" type="parTrans">
      <dgm:prSet/>
      <dgm:spPr/>
      <dgm:t>
        <a:bodyPr/>
        <a:lstStyle/>
        <a:p>
          <a:endParaRPr lang="zh-CN" altLang="en-US"/>
        </a:p>
      </dgm:t>
    </dgm:pt>
    <dgm:pt modelId="{7829F18D-CA13-46E5-8831-9671588AF069}" cxnId="{9A26BDA2-FF17-4D7E-9461-A5BD443EA785}" type="sibTrans">
      <dgm:prSet/>
      <dgm:spPr/>
      <dgm:t>
        <a:bodyPr/>
        <a:lstStyle/>
        <a:p>
          <a:endParaRPr lang="zh-CN" altLang="en-US"/>
        </a:p>
      </dgm:t>
    </dgm:pt>
    <dgm:pt modelId="{1966B220-92AE-4BBD-89E0-5B8813B6760E}" type="pres">
      <dgm:prSet presAssocID="{D481BF4F-1688-4612-8F87-9BF98903ED7C}" presName="Name0" presStyleCnt="0">
        <dgm:presLayoutVars>
          <dgm:dir/>
          <dgm:animLvl val="lvl"/>
          <dgm:resizeHandles val="exact"/>
        </dgm:presLayoutVars>
      </dgm:prSet>
      <dgm:spPr/>
      <dgm:t>
        <a:bodyPr/>
        <a:lstStyle/>
        <a:p>
          <a:endParaRPr lang="zh-CN" altLang="en-US"/>
        </a:p>
      </dgm:t>
    </dgm:pt>
    <dgm:pt modelId="{AF11BCEE-FE43-4FEE-AA70-AAD5CA3CE540}" type="pres">
      <dgm:prSet presAssocID="{6B68FA15-080A-425F-884A-272124A8680C}" presName="parTxOnly" presStyleLbl="node1" presStyleIdx="0" presStyleCnt="1">
        <dgm:presLayoutVars>
          <dgm:chMax val="0"/>
          <dgm:chPref val="0"/>
          <dgm:bulletEnabled val="1"/>
        </dgm:presLayoutVars>
      </dgm:prSet>
      <dgm:spPr/>
      <dgm:t>
        <a:bodyPr/>
        <a:lstStyle/>
        <a:p>
          <a:endParaRPr lang="zh-CN" altLang="en-US"/>
        </a:p>
      </dgm:t>
    </dgm:pt>
  </dgm:ptLst>
  <dgm:cxnLst>
    <dgm:cxn modelId="{9A26BDA2-FF17-4D7E-9461-A5BD443EA785}" srcId="{D481BF4F-1688-4612-8F87-9BF98903ED7C}" destId="{6B68FA15-080A-425F-884A-272124A8680C}" srcOrd="0" destOrd="0" parTransId="{502FE5AC-3EC4-4A82-A8E5-E8CB2148E7DC}" sibTransId="{7829F18D-CA13-46E5-8831-9671588AF069}"/>
    <dgm:cxn modelId="{18D4F3B8-1C93-42DF-9950-854DC7A7B646}" type="presOf" srcId="{D481BF4F-1688-4612-8F87-9BF98903ED7C}" destId="{1966B220-92AE-4BBD-89E0-5B8813B6760E}" srcOrd="0" destOrd="0" presId="urn:microsoft.com/office/officeart/2005/8/layout/chevron1"/>
    <dgm:cxn modelId="{D1775F9B-CACD-4CBE-ABC1-6002D3E0D47F}" type="presOf" srcId="{6B68FA15-080A-425F-884A-272124A8680C}" destId="{AF11BCEE-FE43-4FEE-AA70-AAD5CA3CE540}" srcOrd="0" destOrd="0" presId="urn:microsoft.com/office/officeart/2005/8/layout/chevron1"/>
    <dgm:cxn modelId="{3E94D49B-D52F-4A27-ADC3-F616FE30B487}" type="presParOf" srcId="{1966B220-92AE-4BBD-89E0-5B8813B6760E}" destId="{AF11BCEE-FE43-4FEE-AA70-AAD5CA3CE540}"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7A0A528-0BF1-4E04-9BC8-2815A3A185BE}" type="doc">
      <dgm:prSet loTypeId="urn:microsoft.com/office/officeart/2005/8/layout/vList4#1" loCatId="list" qsTypeId="urn:microsoft.com/office/officeart/2005/8/quickstyle/3d1#1" qsCatId="3D" csTypeId="urn:microsoft.com/office/officeart/2005/8/colors/accent1_2#3" csCatId="accent1" phldr="1"/>
      <dgm:spPr/>
      <dgm:t>
        <a:bodyPr/>
        <a:lstStyle/>
        <a:p>
          <a:endParaRPr lang="zh-CN" altLang="en-US"/>
        </a:p>
      </dgm:t>
    </dgm:pt>
    <dgm:pt modelId="{4A228817-ECC4-4803-8315-9B5C7CDCA71A}">
      <dgm:prSet/>
      <dgm:spPr/>
      <dgm:t>
        <a:bodyPr/>
        <a:lstStyle/>
        <a:p>
          <a:pPr rtl="0"/>
          <a:r>
            <a:rPr lang="zh-CN" b="1" dirty="0" smtClean="0">
              <a:solidFill>
                <a:srgbClr val="FF0000"/>
              </a:solidFill>
            </a:rPr>
            <a:t>微观世界</a:t>
          </a:r>
          <a:r>
            <a:rPr lang="zh-CN" altLang="en-US" b="1" dirty="0" smtClean="0">
              <a:solidFill>
                <a:srgbClr val="FFFF00"/>
              </a:solidFill>
            </a:rPr>
            <a:t>（量子）</a:t>
          </a:r>
          <a:r>
            <a:rPr lang="zh-CN" b="1" dirty="0" smtClean="0">
              <a:solidFill>
                <a:srgbClr val="FF0000"/>
              </a:solidFill>
            </a:rPr>
            <a:t>：</a:t>
          </a:r>
          <a:r>
            <a:rPr lang="zh-CN" b="1" dirty="0" smtClean="0"/>
            <a:t>电子、光子等</a:t>
          </a:r>
          <a:endParaRPr lang="en-US" b="1" dirty="0"/>
        </a:p>
      </dgm:t>
    </dgm:pt>
    <dgm:pt modelId="{8FE08CAC-1714-4ABA-9A75-123C4DE6D297}" cxnId="{D9210CD1-B252-4F48-91C5-15478B772200}" type="parTrans">
      <dgm:prSet/>
      <dgm:spPr/>
      <dgm:t>
        <a:bodyPr/>
        <a:lstStyle/>
        <a:p>
          <a:endParaRPr lang="zh-CN" altLang="en-US"/>
        </a:p>
      </dgm:t>
    </dgm:pt>
    <dgm:pt modelId="{EA132984-406D-48B6-A095-C987ADD911F4}" cxnId="{D9210CD1-B252-4F48-91C5-15478B772200}" type="sibTrans">
      <dgm:prSet/>
      <dgm:spPr/>
      <dgm:t>
        <a:bodyPr/>
        <a:lstStyle/>
        <a:p>
          <a:endParaRPr lang="zh-CN" altLang="en-US"/>
        </a:p>
      </dgm:t>
    </dgm:pt>
    <dgm:pt modelId="{DAFB7FCA-2D9F-4926-A273-BC0EA778798F}">
      <dgm:prSet/>
      <dgm:spPr/>
      <dgm:t>
        <a:bodyPr/>
        <a:lstStyle/>
        <a:p>
          <a:pPr rtl="0"/>
          <a:r>
            <a:rPr lang="en-US" b="1" dirty="0" smtClean="0">
              <a:solidFill>
                <a:srgbClr val="FF0000"/>
              </a:solidFill>
            </a:rPr>
            <a:t>1900-1925: </a:t>
          </a:r>
          <a:r>
            <a:rPr lang="en-US" b="1" dirty="0" smtClean="0">
              <a:latin typeface="GungsuhChe" pitchFamily="49" charset="-127"/>
              <a:ea typeface="GungsuhChe" pitchFamily="49" charset="-127"/>
            </a:rPr>
            <a:t>Plank, Einstein, Bohr, </a:t>
          </a:r>
          <a:r>
            <a:rPr lang="en-US" b="1" dirty="0" err="1" smtClean="0">
              <a:latin typeface="GungsuhChe" pitchFamily="49" charset="-127"/>
              <a:ea typeface="GungsuhChe" pitchFamily="49" charset="-127"/>
            </a:rPr>
            <a:t>Schödinger</a:t>
          </a:r>
          <a:r>
            <a:rPr lang="en-US" b="1" dirty="0" smtClean="0">
              <a:latin typeface="GungsuhChe" pitchFamily="49" charset="-127"/>
              <a:ea typeface="GungsuhChe" pitchFamily="49" charset="-127"/>
            </a:rPr>
            <a:t>, Heisenberg</a:t>
          </a:r>
          <a:endParaRPr lang="zh-CN" dirty="0">
            <a:latin typeface="GungsuhChe" pitchFamily="49" charset="-127"/>
            <a:ea typeface="GungsuhChe" pitchFamily="49" charset="-127"/>
          </a:endParaRPr>
        </a:p>
      </dgm:t>
    </dgm:pt>
    <dgm:pt modelId="{E284AE57-D172-4A2C-B80E-BC1EC74BBC8A}" cxnId="{08B6E353-D702-45B4-B5A8-A43C8A448C09}" type="parTrans">
      <dgm:prSet/>
      <dgm:spPr/>
      <dgm:t>
        <a:bodyPr/>
        <a:lstStyle/>
        <a:p>
          <a:endParaRPr lang="zh-CN" altLang="en-US"/>
        </a:p>
      </dgm:t>
    </dgm:pt>
    <dgm:pt modelId="{4FBE8E53-17BC-434B-A817-00EDE262364B}" cxnId="{08B6E353-D702-45B4-B5A8-A43C8A448C09}" type="sibTrans">
      <dgm:prSet/>
      <dgm:spPr/>
      <dgm:t>
        <a:bodyPr/>
        <a:lstStyle/>
        <a:p>
          <a:endParaRPr lang="zh-CN" altLang="en-US"/>
        </a:p>
      </dgm:t>
    </dgm:pt>
    <dgm:pt modelId="{A86AD5CF-6146-4FF4-8BEB-A7FD5CDA23D2}">
      <dgm:prSet/>
      <dgm:spPr/>
      <dgm:t>
        <a:bodyPr/>
        <a:lstStyle/>
        <a:p>
          <a:pPr rtl="0"/>
          <a:r>
            <a:rPr lang="zh-CN" b="1" dirty="0" smtClean="0">
              <a:solidFill>
                <a:srgbClr val="FF0000"/>
              </a:solidFill>
            </a:rPr>
            <a:t>一些奇妙的现象 ： </a:t>
          </a:r>
          <a:r>
            <a:rPr lang="zh-CN" altLang="en-US" b="1" dirty="0" smtClean="0"/>
            <a:t>叠加、相干性、纠缠</a:t>
          </a:r>
          <a:endParaRPr lang="en-US" b="1" dirty="0"/>
        </a:p>
      </dgm:t>
    </dgm:pt>
    <dgm:pt modelId="{1BA97F75-CA15-45A4-89E6-73CE692973C1}" cxnId="{41A6C471-E3C5-4C35-AEC6-6FB5B0ADDCF5}" type="parTrans">
      <dgm:prSet/>
      <dgm:spPr/>
      <dgm:t>
        <a:bodyPr/>
        <a:lstStyle/>
        <a:p>
          <a:endParaRPr lang="zh-CN" altLang="en-US"/>
        </a:p>
      </dgm:t>
    </dgm:pt>
    <dgm:pt modelId="{E9781853-6AED-4565-8D85-BB7ED06C5061}" cxnId="{41A6C471-E3C5-4C35-AEC6-6FB5B0ADDCF5}" type="sibTrans">
      <dgm:prSet/>
      <dgm:spPr/>
      <dgm:t>
        <a:bodyPr/>
        <a:lstStyle/>
        <a:p>
          <a:endParaRPr lang="zh-CN" altLang="en-US"/>
        </a:p>
      </dgm:t>
    </dgm:pt>
    <dgm:pt modelId="{1BBF3DB3-6052-4EE0-AA6C-E0C94AB84505}" type="pres">
      <dgm:prSet presAssocID="{17A0A528-0BF1-4E04-9BC8-2815A3A185BE}" presName="linear" presStyleCnt="0">
        <dgm:presLayoutVars>
          <dgm:dir/>
          <dgm:resizeHandles val="exact"/>
        </dgm:presLayoutVars>
      </dgm:prSet>
      <dgm:spPr/>
      <dgm:t>
        <a:bodyPr/>
        <a:lstStyle/>
        <a:p>
          <a:endParaRPr lang="zh-CN" altLang="en-US"/>
        </a:p>
      </dgm:t>
    </dgm:pt>
    <dgm:pt modelId="{7159E43B-5113-4474-A40A-8335124693BB}" type="pres">
      <dgm:prSet presAssocID="{4A228817-ECC4-4803-8315-9B5C7CDCA71A}" presName="comp" presStyleCnt="0"/>
      <dgm:spPr/>
    </dgm:pt>
    <dgm:pt modelId="{04BCE643-68B4-458E-B58C-48FE6B4BD124}" type="pres">
      <dgm:prSet presAssocID="{4A228817-ECC4-4803-8315-9B5C7CDCA71A}" presName="box" presStyleLbl="node1" presStyleIdx="0" presStyleCnt="3"/>
      <dgm:spPr/>
      <dgm:t>
        <a:bodyPr/>
        <a:lstStyle/>
        <a:p>
          <a:endParaRPr lang="zh-CN" altLang="en-US"/>
        </a:p>
      </dgm:t>
    </dgm:pt>
    <dgm:pt modelId="{BB1CED68-1152-4A42-8A17-7A1505439916}" type="pres">
      <dgm:prSet presAssocID="{4A228817-ECC4-4803-8315-9B5C7CDCA71A}" presName="img" presStyleLbl="fgImgPlace1" presStyleIdx="0" presStyleCnt="3"/>
      <dgm:spPr>
        <a:blipFill rotWithShape="1">
          <a:blip xmlns:r="http://schemas.openxmlformats.org/officeDocument/2006/relationships" r:embed="rId1"/>
          <a:stretch>
            <a:fillRect/>
          </a:stretch>
        </a:blipFill>
      </dgm:spPr>
      <dgm:t>
        <a:bodyPr/>
        <a:lstStyle/>
        <a:p>
          <a:endParaRPr lang="zh-CN" altLang="en-US"/>
        </a:p>
      </dgm:t>
    </dgm:pt>
    <dgm:pt modelId="{005710DD-B573-4EE4-959B-6C71FA92FD04}" type="pres">
      <dgm:prSet presAssocID="{4A228817-ECC4-4803-8315-9B5C7CDCA71A}" presName="text" presStyleLbl="node1" presStyleIdx="0" presStyleCnt="3">
        <dgm:presLayoutVars>
          <dgm:bulletEnabled val="1"/>
        </dgm:presLayoutVars>
      </dgm:prSet>
      <dgm:spPr/>
      <dgm:t>
        <a:bodyPr/>
        <a:lstStyle/>
        <a:p>
          <a:endParaRPr lang="zh-CN" altLang="en-US"/>
        </a:p>
      </dgm:t>
    </dgm:pt>
    <dgm:pt modelId="{C7CD83A2-0F17-40D3-BA52-9EDA41C1346D}" type="pres">
      <dgm:prSet presAssocID="{EA132984-406D-48B6-A095-C987ADD911F4}" presName="spacer" presStyleCnt="0"/>
      <dgm:spPr/>
    </dgm:pt>
    <dgm:pt modelId="{F2175E0E-BFD1-4926-BB90-AE593A350435}" type="pres">
      <dgm:prSet presAssocID="{DAFB7FCA-2D9F-4926-A273-BC0EA778798F}" presName="comp" presStyleCnt="0"/>
      <dgm:spPr/>
    </dgm:pt>
    <dgm:pt modelId="{1444554F-5F23-406F-973E-FBB36BA9E9AC}" type="pres">
      <dgm:prSet presAssocID="{DAFB7FCA-2D9F-4926-A273-BC0EA778798F}" presName="box" presStyleLbl="node1" presStyleIdx="1" presStyleCnt="3"/>
      <dgm:spPr/>
      <dgm:t>
        <a:bodyPr/>
        <a:lstStyle/>
        <a:p>
          <a:endParaRPr lang="zh-CN" altLang="en-US"/>
        </a:p>
      </dgm:t>
    </dgm:pt>
    <dgm:pt modelId="{82F0E73E-5888-4EFC-A6B9-A6A399FA60A4}" type="pres">
      <dgm:prSet presAssocID="{DAFB7FCA-2D9F-4926-A273-BC0EA778798F}" presName="img" presStyleLbl="fgImgPlace1" presStyleIdx="1" presStyleCnt="3"/>
      <dgm:spPr>
        <a:blipFill rotWithShape="1">
          <a:blip xmlns:r="http://schemas.openxmlformats.org/officeDocument/2006/relationships" r:embed="rId2"/>
          <a:stretch>
            <a:fillRect/>
          </a:stretch>
        </a:blipFill>
      </dgm:spPr>
      <dgm:t>
        <a:bodyPr/>
        <a:lstStyle/>
        <a:p>
          <a:endParaRPr lang="zh-CN" altLang="en-US"/>
        </a:p>
      </dgm:t>
    </dgm:pt>
    <dgm:pt modelId="{1B873DD3-440C-44D6-B4D3-9579B83A73D1}" type="pres">
      <dgm:prSet presAssocID="{DAFB7FCA-2D9F-4926-A273-BC0EA778798F}" presName="text" presStyleLbl="node1" presStyleIdx="1" presStyleCnt="3">
        <dgm:presLayoutVars>
          <dgm:bulletEnabled val="1"/>
        </dgm:presLayoutVars>
      </dgm:prSet>
      <dgm:spPr/>
      <dgm:t>
        <a:bodyPr/>
        <a:lstStyle/>
        <a:p>
          <a:endParaRPr lang="zh-CN" altLang="en-US"/>
        </a:p>
      </dgm:t>
    </dgm:pt>
    <dgm:pt modelId="{7ED726CE-451F-4D45-AE72-E03AEB88C4A9}" type="pres">
      <dgm:prSet presAssocID="{4FBE8E53-17BC-434B-A817-00EDE262364B}" presName="spacer" presStyleCnt="0"/>
      <dgm:spPr/>
    </dgm:pt>
    <dgm:pt modelId="{9A7CB314-2BFF-4B74-A84A-F374F86EF98C}" type="pres">
      <dgm:prSet presAssocID="{A86AD5CF-6146-4FF4-8BEB-A7FD5CDA23D2}" presName="comp" presStyleCnt="0"/>
      <dgm:spPr/>
    </dgm:pt>
    <dgm:pt modelId="{F7850339-CA2E-481A-B0EC-CC95E55465B9}" type="pres">
      <dgm:prSet presAssocID="{A86AD5CF-6146-4FF4-8BEB-A7FD5CDA23D2}" presName="box" presStyleLbl="node1" presStyleIdx="2" presStyleCnt="3"/>
      <dgm:spPr/>
      <dgm:t>
        <a:bodyPr/>
        <a:lstStyle/>
        <a:p>
          <a:endParaRPr lang="zh-CN" altLang="en-US"/>
        </a:p>
      </dgm:t>
    </dgm:pt>
    <dgm:pt modelId="{5214F081-600D-45BE-B16A-4C9F013A7F5C}" type="pres">
      <dgm:prSet presAssocID="{A86AD5CF-6146-4FF4-8BEB-A7FD5CDA23D2}" presName="img" presStyleLbl="fgImgPlace1" presStyleIdx="2" presStyleCnt="3"/>
      <dgm:spPr>
        <a:blipFill rotWithShape="1">
          <a:blip xmlns:r="http://schemas.openxmlformats.org/officeDocument/2006/relationships" r:embed="rId3"/>
          <a:stretch>
            <a:fillRect/>
          </a:stretch>
        </a:blipFill>
      </dgm:spPr>
      <dgm:t>
        <a:bodyPr/>
        <a:lstStyle/>
        <a:p>
          <a:endParaRPr lang="zh-CN" altLang="en-US"/>
        </a:p>
      </dgm:t>
    </dgm:pt>
    <dgm:pt modelId="{F81260D1-EB3A-49E5-B6C4-FAAD7EE8A3D1}" type="pres">
      <dgm:prSet presAssocID="{A86AD5CF-6146-4FF4-8BEB-A7FD5CDA23D2}" presName="text" presStyleLbl="node1" presStyleIdx="2" presStyleCnt="3">
        <dgm:presLayoutVars>
          <dgm:bulletEnabled val="1"/>
        </dgm:presLayoutVars>
      </dgm:prSet>
      <dgm:spPr/>
      <dgm:t>
        <a:bodyPr/>
        <a:lstStyle/>
        <a:p>
          <a:endParaRPr lang="zh-CN" altLang="en-US"/>
        </a:p>
      </dgm:t>
    </dgm:pt>
  </dgm:ptLst>
  <dgm:cxnLst>
    <dgm:cxn modelId="{D9210CD1-B252-4F48-91C5-15478B772200}" srcId="{17A0A528-0BF1-4E04-9BC8-2815A3A185BE}" destId="{4A228817-ECC4-4803-8315-9B5C7CDCA71A}" srcOrd="0" destOrd="0" parTransId="{8FE08CAC-1714-4ABA-9A75-123C4DE6D297}" sibTransId="{EA132984-406D-48B6-A095-C987ADD911F4}"/>
    <dgm:cxn modelId="{2D562B3B-8B8F-4DA9-B61B-B56F391CD077}" type="presOf" srcId="{DAFB7FCA-2D9F-4926-A273-BC0EA778798F}" destId="{1444554F-5F23-406F-973E-FBB36BA9E9AC}" srcOrd="0" destOrd="0" presId="urn:microsoft.com/office/officeart/2005/8/layout/vList4#1"/>
    <dgm:cxn modelId="{9846A367-CDC1-43D9-B051-E0148FA64222}" type="presOf" srcId="{DAFB7FCA-2D9F-4926-A273-BC0EA778798F}" destId="{1B873DD3-440C-44D6-B4D3-9579B83A73D1}" srcOrd="1" destOrd="0" presId="urn:microsoft.com/office/officeart/2005/8/layout/vList4#1"/>
    <dgm:cxn modelId="{BEA71D61-BEF1-4AD1-84A6-26A2326DC326}" type="presOf" srcId="{17A0A528-0BF1-4E04-9BC8-2815A3A185BE}" destId="{1BBF3DB3-6052-4EE0-AA6C-E0C94AB84505}" srcOrd="0" destOrd="0" presId="urn:microsoft.com/office/officeart/2005/8/layout/vList4#1"/>
    <dgm:cxn modelId="{5A517A61-6C10-4B0D-9BA2-F9E278EFB666}" type="presOf" srcId="{4A228817-ECC4-4803-8315-9B5C7CDCA71A}" destId="{04BCE643-68B4-458E-B58C-48FE6B4BD124}" srcOrd="0" destOrd="0" presId="urn:microsoft.com/office/officeart/2005/8/layout/vList4#1"/>
    <dgm:cxn modelId="{AEBE3AF9-0B12-45C5-8215-6AD68B25CA26}" type="presOf" srcId="{A86AD5CF-6146-4FF4-8BEB-A7FD5CDA23D2}" destId="{F81260D1-EB3A-49E5-B6C4-FAAD7EE8A3D1}" srcOrd="1" destOrd="0" presId="urn:microsoft.com/office/officeart/2005/8/layout/vList4#1"/>
    <dgm:cxn modelId="{A045EB9F-92F8-4452-8927-529CD7FFD62B}" type="presOf" srcId="{4A228817-ECC4-4803-8315-9B5C7CDCA71A}" destId="{005710DD-B573-4EE4-959B-6C71FA92FD04}" srcOrd="1" destOrd="0" presId="urn:microsoft.com/office/officeart/2005/8/layout/vList4#1"/>
    <dgm:cxn modelId="{623D3ACB-367E-4D03-921C-FD78B97CB04F}" type="presOf" srcId="{A86AD5CF-6146-4FF4-8BEB-A7FD5CDA23D2}" destId="{F7850339-CA2E-481A-B0EC-CC95E55465B9}" srcOrd="0" destOrd="0" presId="urn:microsoft.com/office/officeart/2005/8/layout/vList4#1"/>
    <dgm:cxn modelId="{08B6E353-D702-45B4-B5A8-A43C8A448C09}" srcId="{17A0A528-0BF1-4E04-9BC8-2815A3A185BE}" destId="{DAFB7FCA-2D9F-4926-A273-BC0EA778798F}" srcOrd="1" destOrd="0" parTransId="{E284AE57-D172-4A2C-B80E-BC1EC74BBC8A}" sibTransId="{4FBE8E53-17BC-434B-A817-00EDE262364B}"/>
    <dgm:cxn modelId="{41A6C471-E3C5-4C35-AEC6-6FB5B0ADDCF5}" srcId="{17A0A528-0BF1-4E04-9BC8-2815A3A185BE}" destId="{A86AD5CF-6146-4FF4-8BEB-A7FD5CDA23D2}" srcOrd="2" destOrd="0" parTransId="{1BA97F75-CA15-45A4-89E6-73CE692973C1}" sibTransId="{E9781853-6AED-4565-8D85-BB7ED06C5061}"/>
    <dgm:cxn modelId="{EACBA052-A0D3-4125-A3BF-23E307FAF898}" type="presParOf" srcId="{1BBF3DB3-6052-4EE0-AA6C-E0C94AB84505}" destId="{7159E43B-5113-4474-A40A-8335124693BB}" srcOrd="0" destOrd="0" presId="urn:microsoft.com/office/officeart/2005/8/layout/vList4#1"/>
    <dgm:cxn modelId="{0A66E67B-582D-4982-8DD6-FA6F2F761F75}" type="presParOf" srcId="{7159E43B-5113-4474-A40A-8335124693BB}" destId="{04BCE643-68B4-458E-B58C-48FE6B4BD124}" srcOrd="0" destOrd="0" presId="urn:microsoft.com/office/officeart/2005/8/layout/vList4#1"/>
    <dgm:cxn modelId="{DC2C0A99-B8F2-4EAA-A8CF-8F7D9EBD324C}" type="presParOf" srcId="{7159E43B-5113-4474-A40A-8335124693BB}" destId="{BB1CED68-1152-4A42-8A17-7A1505439916}" srcOrd="1" destOrd="0" presId="urn:microsoft.com/office/officeart/2005/8/layout/vList4#1"/>
    <dgm:cxn modelId="{1D54D911-5B39-4180-95CB-1B6A04752642}" type="presParOf" srcId="{7159E43B-5113-4474-A40A-8335124693BB}" destId="{005710DD-B573-4EE4-959B-6C71FA92FD04}" srcOrd="2" destOrd="0" presId="urn:microsoft.com/office/officeart/2005/8/layout/vList4#1"/>
    <dgm:cxn modelId="{2EEBFEC9-9AE9-45EF-B091-30F2C37A4347}" type="presParOf" srcId="{1BBF3DB3-6052-4EE0-AA6C-E0C94AB84505}" destId="{C7CD83A2-0F17-40D3-BA52-9EDA41C1346D}" srcOrd="1" destOrd="0" presId="urn:microsoft.com/office/officeart/2005/8/layout/vList4#1"/>
    <dgm:cxn modelId="{42D5A49D-4CED-4A10-9BEE-808B1EBED4D7}" type="presParOf" srcId="{1BBF3DB3-6052-4EE0-AA6C-E0C94AB84505}" destId="{F2175E0E-BFD1-4926-BB90-AE593A350435}" srcOrd="2" destOrd="0" presId="urn:microsoft.com/office/officeart/2005/8/layout/vList4#1"/>
    <dgm:cxn modelId="{D52F6750-D152-422E-8B98-E0826B64E716}" type="presParOf" srcId="{F2175E0E-BFD1-4926-BB90-AE593A350435}" destId="{1444554F-5F23-406F-973E-FBB36BA9E9AC}" srcOrd="0" destOrd="0" presId="urn:microsoft.com/office/officeart/2005/8/layout/vList4#1"/>
    <dgm:cxn modelId="{E1D86374-C7DC-4375-B317-4776C2113FB6}" type="presParOf" srcId="{F2175E0E-BFD1-4926-BB90-AE593A350435}" destId="{82F0E73E-5888-4EFC-A6B9-A6A399FA60A4}" srcOrd="1" destOrd="0" presId="urn:microsoft.com/office/officeart/2005/8/layout/vList4#1"/>
    <dgm:cxn modelId="{F184B60A-0309-4117-9BA2-2CF43EACCCFB}" type="presParOf" srcId="{F2175E0E-BFD1-4926-BB90-AE593A350435}" destId="{1B873DD3-440C-44D6-B4D3-9579B83A73D1}" srcOrd="2" destOrd="0" presId="urn:microsoft.com/office/officeart/2005/8/layout/vList4#1"/>
    <dgm:cxn modelId="{3D190627-FA6C-4A10-ABDF-2E838E2A72DF}" type="presParOf" srcId="{1BBF3DB3-6052-4EE0-AA6C-E0C94AB84505}" destId="{7ED726CE-451F-4D45-AE72-E03AEB88C4A9}" srcOrd="3" destOrd="0" presId="urn:microsoft.com/office/officeart/2005/8/layout/vList4#1"/>
    <dgm:cxn modelId="{89F38B90-BE64-4EEB-A0A9-AAF156E38367}" type="presParOf" srcId="{1BBF3DB3-6052-4EE0-AA6C-E0C94AB84505}" destId="{9A7CB314-2BFF-4B74-A84A-F374F86EF98C}" srcOrd="4" destOrd="0" presId="urn:microsoft.com/office/officeart/2005/8/layout/vList4#1"/>
    <dgm:cxn modelId="{51BDC403-3D30-432F-A8ED-E3ADDD11BA11}" type="presParOf" srcId="{9A7CB314-2BFF-4B74-A84A-F374F86EF98C}" destId="{F7850339-CA2E-481A-B0EC-CC95E55465B9}" srcOrd="0" destOrd="0" presId="urn:microsoft.com/office/officeart/2005/8/layout/vList4#1"/>
    <dgm:cxn modelId="{91E7B02F-1E0B-41F6-9E81-70F5888C8AED}" type="presParOf" srcId="{9A7CB314-2BFF-4B74-A84A-F374F86EF98C}" destId="{5214F081-600D-45BE-B16A-4C9F013A7F5C}" srcOrd="1" destOrd="0" presId="urn:microsoft.com/office/officeart/2005/8/layout/vList4#1"/>
    <dgm:cxn modelId="{E258B622-6BCE-44DC-AA35-57020F1DF39A}" type="presParOf" srcId="{9A7CB314-2BFF-4B74-A84A-F374F86EF98C}" destId="{F81260D1-EB3A-49E5-B6C4-FAAD7EE8A3D1}" srcOrd="2" destOrd="0" presId="urn:microsoft.com/office/officeart/2005/8/layout/vList4#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C0D470D-2E52-43BF-97EB-81DCC362225E}" type="doc">
      <dgm:prSet loTypeId="urn:microsoft.com/office/officeart/2005/8/layout/target3" loCatId="relationship" qsTypeId="urn:microsoft.com/office/officeart/2005/8/quickstyle/simple1#3" qsCatId="simple" csTypeId="urn:microsoft.com/office/officeart/2005/8/colors/accent1_2#5" csCatId="accent1" phldr="1"/>
      <dgm:spPr/>
      <dgm:t>
        <a:bodyPr/>
        <a:lstStyle/>
        <a:p>
          <a:endParaRPr lang="zh-CN" altLang="en-US"/>
        </a:p>
      </dgm:t>
    </dgm:pt>
    <dgm:pt modelId="{7F71949C-D5A5-4FB6-8A1B-41066D7538FC}">
      <dgm:prSet/>
      <dgm:spPr/>
      <dgm:t>
        <a:bodyPr/>
        <a:lstStyle/>
        <a:p>
          <a:pPr rtl="0"/>
          <a:r>
            <a:rPr lang="zh-CN" b="1" dirty="0" smtClean="0"/>
            <a:t>经典比特是</a:t>
          </a:r>
          <a:r>
            <a:rPr lang="en-US" b="1" dirty="0" smtClean="0"/>
            <a:t>0</a:t>
          </a:r>
          <a:r>
            <a:rPr lang="zh-CN" b="1" dirty="0" smtClean="0"/>
            <a:t>或者</a:t>
          </a:r>
          <a:r>
            <a:rPr lang="en-US" b="1" dirty="0" smtClean="0"/>
            <a:t>1</a:t>
          </a:r>
          <a:r>
            <a:rPr lang="zh-CN" b="1" dirty="0" smtClean="0"/>
            <a:t>；量子比特是它们的叠加</a:t>
          </a:r>
          <a:endParaRPr lang="zh-CN" dirty="0"/>
        </a:p>
      </dgm:t>
    </dgm:pt>
    <dgm:pt modelId="{C8C8A090-1F29-48BD-A86F-14D467CB3EA1}" cxnId="{BB9AF6FC-B06A-4C72-A500-313916342159}" type="parTrans">
      <dgm:prSet/>
      <dgm:spPr/>
      <dgm:t>
        <a:bodyPr/>
        <a:lstStyle/>
        <a:p>
          <a:endParaRPr lang="zh-CN" altLang="en-US"/>
        </a:p>
      </dgm:t>
    </dgm:pt>
    <dgm:pt modelId="{4BB9A6B5-7F4F-4A89-BCA4-D395D6F52994}" cxnId="{BB9AF6FC-B06A-4C72-A500-313916342159}" type="sibTrans">
      <dgm:prSet/>
      <dgm:spPr/>
      <dgm:t>
        <a:bodyPr/>
        <a:lstStyle/>
        <a:p>
          <a:endParaRPr lang="zh-CN" altLang="en-US"/>
        </a:p>
      </dgm:t>
    </dgm:pt>
    <dgm:pt modelId="{0BCAE9EC-ED55-416A-85C3-A46D6A81BEC7}">
      <dgm:prSet/>
      <dgm:spPr/>
      <dgm:t>
        <a:bodyPr/>
        <a:lstStyle/>
        <a:p>
          <a:pPr rtl="0"/>
          <a:r>
            <a:rPr lang="en-US" b="1" dirty="0" smtClean="0"/>
            <a:t>2</a:t>
          </a:r>
          <a:r>
            <a:rPr lang="zh-CN" b="1" dirty="0" smtClean="0"/>
            <a:t>个量子比特是</a:t>
          </a:r>
          <a:r>
            <a:rPr lang="en-US" b="1" dirty="0" smtClean="0"/>
            <a:t>00,01,10,11</a:t>
          </a:r>
          <a:r>
            <a:rPr lang="zh-CN" b="1" dirty="0" smtClean="0"/>
            <a:t>的叠加</a:t>
          </a:r>
          <a:endParaRPr lang="zh-CN" dirty="0"/>
        </a:p>
      </dgm:t>
    </dgm:pt>
    <dgm:pt modelId="{16C467B8-A8AF-43CA-8668-11BAFCD1FA88}" cxnId="{D56CEB95-0BAC-4365-9429-B2E89835D677}" type="parTrans">
      <dgm:prSet/>
      <dgm:spPr/>
      <dgm:t>
        <a:bodyPr/>
        <a:lstStyle/>
        <a:p>
          <a:endParaRPr lang="zh-CN" altLang="en-US"/>
        </a:p>
      </dgm:t>
    </dgm:pt>
    <dgm:pt modelId="{7F4EDD3F-1F02-42D1-A3C5-CF2D8FE73270}" cxnId="{D56CEB95-0BAC-4365-9429-B2E89835D677}" type="sibTrans">
      <dgm:prSet/>
      <dgm:spPr/>
      <dgm:t>
        <a:bodyPr/>
        <a:lstStyle/>
        <a:p>
          <a:endParaRPr lang="zh-CN" altLang="en-US"/>
        </a:p>
      </dgm:t>
    </dgm:pt>
    <dgm:pt modelId="{71094CAD-0B3D-48A4-91AB-3D7DAC3CA98F}">
      <dgm:prSet/>
      <dgm:spPr/>
      <dgm:t>
        <a:bodyPr/>
        <a:lstStyle/>
        <a:p>
          <a:pPr rtl="0"/>
          <a:r>
            <a:rPr lang="en-US" b="1" dirty="0" smtClean="0"/>
            <a:t>3</a:t>
          </a:r>
          <a:r>
            <a:rPr lang="zh-CN" b="1" dirty="0" smtClean="0"/>
            <a:t>个量子比特是</a:t>
          </a:r>
          <a:r>
            <a:rPr lang="en-US" b="1" dirty="0" smtClean="0"/>
            <a:t>8</a:t>
          </a:r>
          <a:r>
            <a:rPr lang="zh-CN" b="1" dirty="0" smtClean="0"/>
            <a:t>个量子态</a:t>
          </a:r>
          <a:r>
            <a:rPr lang="en-US" b="1" dirty="0" smtClean="0"/>
            <a:t>000,001,010,011,...</a:t>
          </a:r>
          <a:r>
            <a:rPr lang="zh-CN" b="1" dirty="0" smtClean="0"/>
            <a:t>的叠加</a:t>
          </a:r>
          <a:endParaRPr lang="zh-CN" dirty="0"/>
        </a:p>
      </dgm:t>
    </dgm:pt>
    <dgm:pt modelId="{86AB74C5-0B3D-49F3-8920-40B2297699FB}" cxnId="{63AF4A9C-BD1C-40AE-8F31-51FF06B65551}" type="parTrans">
      <dgm:prSet/>
      <dgm:spPr/>
      <dgm:t>
        <a:bodyPr/>
        <a:lstStyle/>
        <a:p>
          <a:endParaRPr lang="zh-CN" altLang="en-US"/>
        </a:p>
      </dgm:t>
    </dgm:pt>
    <dgm:pt modelId="{E28B5BA7-1411-44EE-8468-F7DB3C214CC8}" cxnId="{63AF4A9C-BD1C-40AE-8F31-51FF06B65551}" type="sibTrans">
      <dgm:prSet/>
      <dgm:spPr/>
      <dgm:t>
        <a:bodyPr/>
        <a:lstStyle/>
        <a:p>
          <a:endParaRPr lang="zh-CN" altLang="en-US"/>
        </a:p>
      </dgm:t>
    </dgm:pt>
    <dgm:pt modelId="{C20D997A-0F0B-412C-A605-96BA3DE01461}">
      <dgm:prSet/>
      <dgm:spPr/>
      <dgm:t>
        <a:bodyPr/>
        <a:lstStyle/>
        <a:p>
          <a:pPr rtl="0"/>
          <a:r>
            <a:rPr lang="en-US" b="1" dirty="0" smtClean="0"/>
            <a:t>1000</a:t>
          </a:r>
          <a:r>
            <a:rPr lang="zh-CN" b="1" dirty="0" smtClean="0"/>
            <a:t>个量子比特是             个量子态的叠加</a:t>
          </a:r>
          <a:endParaRPr lang="zh-CN" dirty="0"/>
        </a:p>
      </dgm:t>
    </dgm:pt>
    <dgm:pt modelId="{369C4710-478A-4A50-83FD-93024BDA532D}" cxnId="{EDF37857-7A07-4057-8042-80BFF7706C88}" type="parTrans">
      <dgm:prSet/>
      <dgm:spPr/>
      <dgm:t>
        <a:bodyPr/>
        <a:lstStyle/>
        <a:p>
          <a:endParaRPr lang="zh-CN" altLang="en-US"/>
        </a:p>
      </dgm:t>
    </dgm:pt>
    <dgm:pt modelId="{614D6212-EE66-489F-B287-426F39CAE9D8}" cxnId="{EDF37857-7A07-4057-8042-80BFF7706C88}" type="sibTrans">
      <dgm:prSet/>
      <dgm:spPr/>
      <dgm:t>
        <a:bodyPr/>
        <a:lstStyle/>
        <a:p>
          <a:endParaRPr lang="zh-CN" altLang="en-US"/>
        </a:p>
      </dgm:t>
    </dgm:pt>
    <dgm:pt modelId="{4C5989E3-6572-41D7-80DE-3DC94CC56146}">
      <dgm:prSet/>
      <dgm:spPr/>
      <dgm:t>
        <a:bodyPr/>
        <a:lstStyle/>
        <a:p>
          <a:pPr rtl="0"/>
          <a:r>
            <a:rPr lang="en-US" altLang="zh-CN" b="1" dirty="0" smtClean="0"/>
            <a:t>……</a:t>
          </a:r>
          <a:endParaRPr lang="zh-CN" b="1" dirty="0"/>
        </a:p>
      </dgm:t>
    </dgm:pt>
    <dgm:pt modelId="{905703C7-2B38-45B6-B289-C708546E738B}" cxnId="{7282F169-8D30-4819-A15F-EDFBE47EA4AC}" type="parTrans">
      <dgm:prSet/>
      <dgm:spPr/>
      <dgm:t>
        <a:bodyPr/>
        <a:lstStyle/>
        <a:p>
          <a:endParaRPr lang="zh-CN" altLang="en-US"/>
        </a:p>
      </dgm:t>
    </dgm:pt>
    <dgm:pt modelId="{A4EBCAE5-B1F6-430A-A180-36CC6104375D}" cxnId="{7282F169-8D30-4819-A15F-EDFBE47EA4AC}" type="sibTrans">
      <dgm:prSet/>
      <dgm:spPr/>
      <dgm:t>
        <a:bodyPr/>
        <a:lstStyle/>
        <a:p>
          <a:endParaRPr lang="zh-CN" altLang="en-US"/>
        </a:p>
      </dgm:t>
    </dgm:pt>
    <dgm:pt modelId="{7234F4D5-BCBF-45AF-836C-0C7BAA8B3F4D}" type="pres">
      <dgm:prSet presAssocID="{4C0D470D-2E52-43BF-97EB-81DCC362225E}" presName="Name0" presStyleCnt="0">
        <dgm:presLayoutVars>
          <dgm:chMax val="7"/>
          <dgm:dir/>
          <dgm:animLvl val="lvl"/>
          <dgm:resizeHandles val="exact"/>
        </dgm:presLayoutVars>
      </dgm:prSet>
      <dgm:spPr/>
      <dgm:t>
        <a:bodyPr/>
        <a:lstStyle/>
        <a:p>
          <a:endParaRPr lang="zh-CN" altLang="en-US"/>
        </a:p>
      </dgm:t>
    </dgm:pt>
    <dgm:pt modelId="{43445313-4D94-4250-A9BA-A06D17005E4D}" type="pres">
      <dgm:prSet presAssocID="{7F71949C-D5A5-4FB6-8A1B-41066D7538FC}" presName="circle1" presStyleLbl="node1" presStyleIdx="0" presStyleCnt="5"/>
      <dgm:spPr/>
    </dgm:pt>
    <dgm:pt modelId="{0C45F7D6-1F7D-4ABA-9DD9-8B009C1BFA20}" type="pres">
      <dgm:prSet presAssocID="{7F71949C-D5A5-4FB6-8A1B-41066D7538FC}" presName="space" presStyleCnt="0"/>
      <dgm:spPr/>
    </dgm:pt>
    <dgm:pt modelId="{D831FC34-80D9-4070-8EC8-97BAEAA55667}" type="pres">
      <dgm:prSet presAssocID="{7F71949C-D5A5-4FB6-8A1B-41066D7538FC}" presName="rect1" presStyleLbl="alignAcc1" presStyleIdx="0" presStyleCnt="5"/>
      <dgm:spPr/>
      <dgm:t>
        <a:bodyPr/>
        <a:lstStyle/>
        <a:p>
          <a:endParaRPr lang="zh-CN" altLang="en-US"/>
        </a:p>
      </dgm:t>
    </dgm:pt>
    <dgm:pt modelId="{F60EEF5E-2C91-4BCA-BFE4-38D068E67E53}" type="pres">
      <dgm:prSet presAssocID="{0BCAE9EC-ED55-416A-85C3-A46D6A81BEC7}" presName="vertSpace2" presStyleLbl="node1" presStyleIdx="0" presStyleCnt="5"/>
      <dgm:spPr/>
    </dgm:pt>
    <dgm:pt modelId="{323034C3-0119-4CB8-9DF6-DEE8049BF148}" type="pres">
      <dgm:prSet presAssocID="{0BCAE9EC-ED55-416A-85C3-A46D6A81BEC7}" presName="circle2" presStyleLbl="node1" presStyleIdx="1" presStyleCnt="5"/>
      <dgm:spPr/>
    </dgm:pt>
    <dgm:pt modelId="{E2606B47-199B-422B-B021-FA51EE2F5153}" type="pres">
      <dgm:prSet presAssocID="{0BCAE9EC-ED55-416A-85C3-A46D6A81BEC7}" presName="rect2" presStyleLbl="alignAcc1" presStyleIdx="1" presStyleCnt="5"/>
      <dgm:spPr/>
      <dgm:t>
        <a:bodyPr/>
        <a:lstStyle/>
        <a:p>
          <a:endParaRPr lang="zh-CN" altLang="en-US"/>
        </a:p>
      </dgm:t>
    </dgm:pt>
    <dgm:pt modelId="{5417B8C5-B595-47CC-AFFA-2B1E1C7729E2}" type="pres">
      <dgm:prSet presAssocID="{71094CAD-0B3D-48A4-91AB-3D7DAC3CA98F}" presName="vertSpace3" presStyleLbl="node1" presStyleIdx="1" presStyleCnt="5"/>
      <dgm:spPr/>
    </dgm:pt>
    <dgm:pt modelId="{587C58BA-17CE-43D2-B600-2D31B3B1A692}" type="pres">
      <dgm:prSet presAssocID="{71094CAD-0B3D-48A4-91AB-3D7DAC3CA98F}" presName="circle3" presStyleLbl="node1" presStyleIdx="2" presStyleCnt="5"/>
      <dgm:spPr/>
    </dgm:pt>
    <dgm:pt modelId="{4D06E9DB-9021-430D-9F10-D22E3C79EC1D}" type="pres">
      <dgm:prSet presAssocID="{71094CAD-0B3D-48A4-91AB-3D7DAC3CA98F}" presName="rect3" presStyleLbl="alignAcc1" presStyleIdx="2" presStyleCnt="5"/>
      <dgm:spPr/>
      <dgm:t>
        <a:bodyPr/>
        <a:lstStyle/>
        <a:p>
          <a:endParaRPr lang="zh-CN" altLang="en-US"/>
        </a:p>
      </dgm:t>
    </dgm:pt>
    <dgm:pt modelId="{21DB9E7E-BE10-479E-925A-287FE2EB5AC5}" type="pres">
      <dgm:prSet presAssocID="{C20D997A-0F0B-412C-A605-96BA3DE01461}" presName="vertSpace4" presStyleLbl="node1" presStyleIdx="2" presStyleCnt="5"/>
      <dgm:spPr/>
    </dgm:pt>
    <dgm:pt modelId="{5F88A078-B691-48B6-B7E7-E90B6784AF98}" type="pres">
      <dgm:prSet presAssocID="{C20D997A-0F0B-412C-A605-96BA3DE01461}" presName="circle4" presStyleLbl="node1" presStyleIdx="3" presStyleCnt="5"/>
      <dgm:spPr/>
    </dgm:pt>
    <dgm:pt modelId="{7BD5BC89-3637-4554-A973-DB13BE4307C0}" type="pres">
      <dgm:prSet presAssocID="{C20D997A-0F0B-412C-A605-96BA3DE01461}" presName="rect4" presStyleLbl="alignAcc1" presStyleIdx="3" presStyleCnt="5"/>
      <dgm:spPr/>
      <dgm:t>
        <a:bodyPr/>
        <a:lstStyle/>
        <a:p>
          <a:endParaRPr lang="zh-CN" altLang="en-US"/>
        </a:p>
      </dgm:t>
    </dgm:pt>
    <dgm:pt modelId="{9500860F-A59E-4A9C-81A8-A9DB65F1FFA7}" type="pres">
      <dgm:prSet presAssocID="{4C5989E3-6572-41D7-80DE-3DC94CC56146}" presName="vertSpace5" presStyleLbl="node1" presStyleIdx="3" presStyleCnt="5"/>
      <dgm:spPr/>
    </dgm:pt>
    <dgm:pt modelId="{EB9A7EA1-AA21-4404-A550-B4EBDDADA713}" type="pres">
      <dgm:prSet presAssocID="{4C5989E3-6572-41D7-80DE-3DC94CC56146}" presName="circle5" presStyleLbl="node1" presStyleIdx="4" presStyleCnt="5"/>
      <dgm:spPr/>
    </dgm:pt>
    <dgm:pt modelId="{090C5FB1-CD63-4688-9876-06418BE921E5}" type="pres">
      <dgm:prSet presAssocID="{4C5989E3-6572-41D7-80DE-3DC94CC56146}" presName="rect5" presStyleLbl="alignAcc1" presStyleIdx="4" presStyleCnt="5"/>
      <dgm:spPr/>
      <dgm:t>
        <a:bodyPr/>
        <a:lstStyle/>
        <a:p>
          <a:endParaRPr lang="zh-CN" altLang="en-US"/>
        </a:p>
      </dgm:t>
    </dgm:pt>
    <dgm:pt modelId="{61B4DCA0-425A-44EC-B3BC-89FB8C2829B6}" type="pres">
      <dgm:prSet presAssocID="{7F71949C-D5A5-4FB6-8A1B-41066D7538FC}" presName="rect1ParTxNoCh" presStyleLbl="alignAcc1" presStyleIdx="4" presStyleCnt="5">
        <dgm:presLayoutVars>
          <dgm:chMax val="1"/>
          <dgm:bulletEnabled val="1"/>
        </dgm:presLayoutVars>
      </dgm:prSet>
      <dgm:spPr/>
      <dgm:t>
        <a:bodyPr/>
        <a:lstStyle/>
        <a:p>
          <a:endParaRPr lang="zh-CN" altLang="en-US"/>
        </a:p>
      </dgm:t>
    </dgm:pt>
    <dgm:pt modelId="{5C954F5C-677A-40EA-B3E8-DCF1582A1BFD}" type="pres">
      <dgm:prSet presAssocID="{0BCAE9EC-ED55-416A-85C3-A46D6A81BEC7}" presName="rect2ParTxNoCh" presStyleLbl="alignAcc1" presStyleIdx="4" presStyleCnt="5">
        <dgm:presLayoutVars>
          <dgm:chMax val="1"/>
          <dgm:bulletEnabled val="1"/>
        </dgm:presLayoutVars>
      </dgm:prSet>
      <dgm:spPr/>
      <dgm:t>
        <a:bodyPr/>
        <a:lstStyle/>
        <a:p>
          <a:endParaRPr lang="zh-CN" altLang="en-US"/>
        </a:p>
      </dgm:t>
    </dgm:pt>
    <dgm:pt modelId="{F9909412-5381-48D9-852F-EAE610EC2557}" type="pres">
      <dgm:prSet presAssocID="{71094CAD-0B3D-48A4-91AB-3D7DAC3CA98F}" presName="rect3ParTxNoCh" presStyleLbl="alignAcc1" presStyleIdx="4" presStyleCnt="5">
        <dgm:presLayoutVars>
          <dgm:chMax val="1"/>
          <dgm:bulletEnabled val="1"/>
        </dgm:presLayoutVars>
      </dgm:prSet>
      <dgm:spPr/>
      <dgm:t>
        <a:bodyPr/>
        <a:lstStyle/>
        <a:p>
          <a:endParaRPr lang="zh-CN" altLang="en-US"/>
        </a:p>
      </dgm:t>
    </dgm:pt>
    <dgm:pt modelId="{193B16F2-17E5-414A-88CB-CD220CCC3644}" type="pres">
      <dgm:prSet presAssocID="{C20D997A-0F0B-412C-A605-96BA3DE01461}" presName="rect4ParTxNoCh" presStyleLbl="alignAcc1" presStyleIdx="4" presStyleCnt="5">
        <dgm:presLayoutVars>
          <dgm:chMax val="1"/>
          <dgm:bulletEnabled val="1"/>
        </dgm:presLayoutVars>
      </dgm:prSet>
      <dgm:spPr/>
      <dgm:t>
        <a:bodyPr/>
        <a:lstStyle/>
        <a:p>
          <a:endParaRPr lang="zh-CN" altLang="en-US"/>
        </a:p>
      </dgm:t>
    </dgm:pt>
    <dgm:pt modelId="{FD77E027-17C3-47CF-8BA8-AA5C0FA948F5}" type="pres">
      <dgm:prSet presAssocID="{4C5989E3-6572-41D7-80DE-3DC94CC56146}" presName="rect5ParTxNoCh" presStyleLbl="alignAcc1" presStyleIdx="4" presStyleCnt="5">
        <dgm:presLayoutVars>
          <dgm:chMax val="1"/>
          <dgm:bulletEnabled val="1"/>
        </dgm:presLayoutVars>
      </dgm:prSet>
      <dgm:spPr/>
      <dgm:t>
        <a:bodyPr/>
        <a:lstStyle/>
        <a:p>
          <a:endParaRPr lang="zh-CN" altLang="en-US"/>
        </a:p>
      </dgm:t>
    </dgm:pt>
  </dgm:ptLst>
  <dgm:cxnLst>
    <dgm:cxn modelId="{0DBEE82C-1A8A-4FCC-ABA0-6A6F1A2FD401}" type="presOf" srcId="{0BCAE9EC-ED55-416A-85C3-A46D6A81BEC7}" destId="{E2606B47-199B-422B-B021-FA51EE2F5153}" srcOrd="0" destOrd="0" presId="urn:microsoft.com/office/officeart/2005/8/layout/target3"/>
    <dgm:cxn modelId="{A19FD41F-CC3D-49C4-AB6E-70F7E79E31AC}" type="presOf" srcId="{4C0D470D-2E52-43BF-97EB-81DCC362225E}" destId="{7234F4D5-BCBF-45AF-836C-0C7BAA8B3F4D}" srcOrd="0" destOrd="0" presId="urn:microsoft.com/office/officeart/2005/8/layout/target3"/>
    <dgm:cxn modelId="{63AF4A9C-BD1C-40AE-8F31-51FF06B65551}" srcId="{4C0D470D-2E52-43BF-97EB-81DCC362225E}" destId="{71094CAD-0B3D-48A4-91AB-3D7DAC3CA98F}" srcOrd="2" destOrd="0" parTransId="{86AB74C5-0B3D-49F3-8920-40B2297699FB}" sibTransId="{E28B5BA7-1411-44EE-8468-F7DB3C214CC8}"/>
    <dgm:cxn modelId="{BB9AF6FC-B06A-4C72-A500-313916342159}" srcId="{4C0D470D-2E52-43BF-97EB-81DCC362225E}" destId="{7F71949C-D5A5-4FB6-8A1B-41066D7538FC}" srcOrd="0" destOrd="0" parTransId="{C8C8A090-1F29-48BD-A86F-14D467CB3EA1}" sibTransId="{4BB9A6B5-7F4F-4A89-BCA4-D395D6F52994}"/>
    <dgm:cxn modelId="{D56CEB95-0BAC-4365-9429-B2E89835D677}" srcId="{4C0D470D-2E52-43BF-97EB-81DCC362225E}" destId="{0BCAE9EC-ED55-416A-85C3-A46D6A81BEC7}" srcOrd="1" destOrd="0" parTransId="{16C467B8-A8AF-43CA-8668-11BAFCD1FA88}" sibTransId="{7F4EDD3F-1F02-42D1-A3C5-CF2D8FE73270}"/>
    <dgm:cxn modelId="{3263C151-C098-43FB-BB58-F78C5C383DD4}" type="presOf" srcId="{71094CAD-0B3D-48A4-91AB-3D7DAC3CA98F}" destId="{F9909412-5381-48D9-852F-EAE610EC2557}" srcOrd="1" destOrd="0" presId="urn:microsoft.com/office/officeart/2005/8/layout/target3"/>
    <dgm:cxn modelId="{70D54929-59D5-483F-9BC5-C3AADEB42DC2}" type="presOf" srcId="{7F71949C-D5A5-4FB6-8A1B-41066D7538FC}" destId="{D831FC34-80D9-4070-8EC8-97BAEAA55667}" srcOrd="0" destOrd="0" presId="urn:microsoft.com/office/officeart/2005/8/layout/target3"/>
    <dgm:cxn modelId="{FE7DA5D9-740A-4A87-9F26-8B6B5D8C33A0}" type="presOf" srcId="{0BCAE9EC-ED55-416A-85C3-A46D6A81BEC7}" destId="{5C954F5C-677A-40EA-B3E8-DCF1582A1BFD}" srcOrd="1" destOrd="0" presId="urn:microsoft.com/office/officeart/2005/8/layout/target3"/>
    <dgm:cxn modelId="{688F8E57-FB0D-42DC-898F-B15C35FD6F1A}" type="presOf" srcId="{7F71949C-D5A5-4FB6-8A1B-41066D7538FC}" destId="{61B4DCA0-425A-44EC-B3BC-89FB8C2829B6}" srcOrd="1" destOrd="0" presId="urn:microsoft.com/office/officeart/2005/8/layout/target3"/>
    <dgm:cxn modelId="{7282F169-8D30-4819-A15F-EDFBE47EA4AC}" srcId="{4C0D470D-2E52-43BF-97EB-81DCC362225E}" destId="{4C5989E3-6572-41D7-80DE-3DC94CC56146}" srcOrd="4" destOrd="0" parTransId="{905703C7-2B38-45B6-B289-C708546E738B}" sibTransId="{A4EBCAE5-B1F6-430A-A180-36CC6104375D}"/>
    <dgm:cxn modelId="{EDF37857-7A07-4057-8042-80BFF7706C88}" srcId="{4C0D470D-2E52-43BF-97EB-81DCC362225E}" destId="{C20D997A-0F0B-412C-A605-96BA3DE01461}" srcOrd="3" destOrd="0" parTransId="{369C4710-478A-4A50-83FD-93024BDA532D}" sibTransId="{614D6212-EE66-489F-B287-426F39CAE9D8}"/>
    <dgm:cxn modelId="{EE335A91-5DBF-484E-A801-1DF29A283670}" type="presOf" srcId="{4C5989E3-6572-41D7-80DE-3DC94CC56146}" destId="{090C5FB1-CD63-4688-9876-06418BE921E5}" srcOrd="0" destOrd="0" presId="urn:microsoft.com/office/officeart/2005/8/layout/target3"/>
    <dgm:cxn modelId="{2726A223-C0DA-4F71-AC3C-E5F56AD94719}" type="presOf" srcId="{C20D997A-0F0B-412C-A605-96BA3DE01461}" destId="{7BD5BC89-3637-4554-A973-DB13BE4307C0}" srcOrd="0" destOrd="0" presId="urn:microsoft.com/office/officeart/2005/8/layout/target3"/>
    <dgm:cxn modelId="{76ED7EDA-5869-4286-B6CD-D6B79F76A4DF}" type="presOf" srcId="{C20D997A-0F0B-412C-A605-96BA3DE01461}" destId="{193B16F2-17E5-414A-88CB-CD220CCC3644}" srcOrd="1" destOrd="0" presId="urn:microsoft.com/office/officeart/2005/8/layout/target3"/>
    <dgm:cxn modelId="{51AF8D85-7A6B-4794-924E-27CBDE97035D}" type="presOf" srcId="{71094CAD-0B3D-48A4-91AB-3D7DAC3CA98F}" destId="{4D06E9DB-9021-430D-9F10-D22E3C79EC1D}" srcOrd="0" destOrd="0" presId="urn:microsoft.com/office/officeart/2005/8/layout/target3"/>
    <dgm:cxn modelId="{7F09EDE4-1066-4899-9450-CF2D65FB0243}" type="presOf" srcId="{4C5989E3-6572-41D7-80DE-3DC94CC56146}" destId="{FD77E027-17C3-47CF-8BA8-AA5C0FA948F5}" srcOrd="1" destOrd="0" presId="urn:microsoft.com/office/officeart/2005/8/layout/target3"/>
    <dgm:cxn modelId="{85A9F26F-C6FA-4404-8A46-395B26C3E1AC}" type="presParOf" srcId="{7234F4D5-BCBF-45AF-836C-0C7BAA8B3F4D}" destId="{43445313-4D94-4250-A9BA-A06D17005E4D}" srcOrd="0" destOrd="0" presId="urn:microsoft.com/office/officeart/2005/8/layout/target3"/>
    <dgm:cxn modelId="{9B4C361B-FD14-4F71-8AF5-BB7EFD76A2B4}" type="presParOf" srcId="{7234F4D5-BCBF-45AF-836C-0C7BAA8B3F4D}" destId="{0C45F7D6-1F7D-4ABA-9DD9-8B009C1BFA20}" srcOrd="1" destOrd="0" presId="urn:microsoft.com/office/officeart/2005/8/layout/target3"/>
    <dgm:cxn modelId="{BFF2CCFE-BC3E-4865-A109-FD085EDFD266}" type="presParOf" srcId="{7234F4D5-BCBF-45AF-836C-0C7BAA8B3F4D}" destId="{D831FC34-80D9-4070-8EC8-97BAEAA55667}" srcOrd="2" destOrd="0" presId="urn:microsoft.com/office/officeart/2005/8/layout/target3"/>
    <dgm:cxn modelId="{5782EEEA-7036-42BB-94E4-D2B68B450A68}" type="presParOf" srcId="{7234F4D5-BCBF-45AF-836C-0C7BAA8B3F4D}" destId="{F60EEF5E-2C91-4BCA-BFE4-38D068E67E53}" srcOrd="3" destOrd="0" presId="urn:microsoft.com/office/officeart/2005/8/layout/target3"/>
    <dgm:cxn modelId="{6B8454D7-5756-4236-9A05-7EF4894BBB73}" type="presParOf" srcId="{7234F4D5-BCBF-45AF-836C-0C7BAA8B3F4D}" destId="{323034C3-0119-4CB8-9DF6-DEE8049BF148}" srcOrd="4" destOrd="0" presId="urn:microsoft.com/office/officeart/2005/8/layout/target3"/>
    <dgm:cxn modelId="{B3458126-02B5-4DDB-9BD6-2C65309C435E}" type="presParOf" srcId="{7234F4D5-BCBF-45AF-836C-0C7BAA8B3F4D}" destId="{E2606B47-199B-422B-B021-FA51EE2F5153}" srcOrd="5" destOrd="0" presId="urn:microsoft.com/office/officeart/2005/8/layout/target3"/>
    <dgm:cxn modelId="{1898AE23-C661-4CC1-BC5B-95C494ADD655}" type="presParOf" srcId="{7234F4D5-BCBF-45AF-836C-0C7BAA8B3F4D}" destId="{5417B8C5-B595-47CC-AFFA-2B1E1C7729E2}" srcOrd="6" destOrd="0" presId="urn:microsoft.com/office/officeart/2005/8/layout/target3"/>
    <dgm:cxn modelId="{BBFEF22A-4868-4C02-A504-EB4DCF70D44D}" type="presParOf" srcId="{7234F4D5-BCBF-45AF-836C-0C7BAA8B3F4D}" destId="{587C58BA-17CE-43D2-B600-2D31B3B1A692}" srcOrd="7" destOrd="0" presId="urn:microsoft.com/office/officeart/2005/8/layout/target3"/>
    <dgm:cxn modelId="{72455C56-3102-43D5-A7BA-8FAC0DCA2A1D}" type="presParOf" srcId="{7234F4D5-BCBF-45AF-836C-0C7BAA8B3F4D}" destId="{4D06E9DB-9021-430D-9F10-D22E3C79EC1D}" srcOrd="8" destOrd="0" presId="urn:microsoft.com/office/officeart/2005/8/layout/target3"/>
    <dgm:cxn modelId="{47048F23-4F71-4A5C-9EA7-71DC36B067E0}" type="presParOf" srcId="{7234F4D5-BCBF-45AF-836C-0C7BAA8B3F4D}" destId="{21DB9E7E-BE10-479E-925A-287FE2EB5AC5}" srcOrd="9" destOrd="0" presId="urn:microsoft.com/office/officeart/2005/8/layout/target3"/>
    <dgm:cxn modelId="{A15FF7F5-0C1E-42FD-AA88-9AEA2CC35FA0}" type="presParOf" srcId="{7234F4D5-BCBF-45AF-836C-0C7BAA8B3F4D}" destId="{5F88A078-B691-48B6-B7E7-E90B6784AF98}" srcOrd="10" destOrd="0" presId="urn:microsoft.com/office/officeart/2005/8/layout/target3"/>
    <dgm:cxn modelId="{A05C812F-994E-4B1A-BA25-B53E83A03736}" type="presParOf" srcId="{7234F4D5-BCBF-45AF-836C-0C7BAA8B3F4D}" destId="{7BD5BC89-3637-4554-A973-DB13BE4307C0}" srcOrd="11" destOrd="0" presId="urn:microsoft.com/office/officeart/2005/8/layout/target3"/>
    <dgm:cxn modelId="{13550810-B838-4759-939D-995933CDA2BA}" type="presParOf" srcId="{7234F4D5-BCBF-45AF-836C-0C7BAA8B3F4D}" destId="{9500860F-A59E-4A9C-81A8-A9DB65F1FFA7}" srcOrd="12" destOrd="0" presId="urn:microsoft.com/office/officeart/2005/8/layout/target3"/>
    <dgm:cxn modelId="{F74162B3-F14A-4528-A270-B3696FF6842A}" type="presParOf" srcId="{7234F4D5-BCBF-45AF-836C-0C7BAA8B3F4D}" destId="{EB9A7EA1-AA21-4404-A550-B4EBDDADA713}" srcOrd="13" destOrd="0" presId="urn:microsoft.com/office/officeart/2005/8/layout/target3"/>
    <dgm:cxn modelId="{2182F82A-AB02-4203-B858-9B08286D9339}" type="presParOf" srcId="{7234F4D5-BCBF-45AF-836C-0C7BAA8B3F4D}" destId="{090C5FB1-CD63-4688-9876-06418BE921E5}" srcOrd="14" destOrd="0" presId="urn:microsoft.com/office/officeart/2005/8/layout/target3"/>
    <dgm:cxn modelId="{7F17FF26-16DE-46F3-91E1-9533D5626A6D}" type="presParOf" srcId="{7234F4D5-BCBF-45AF-836C-0C7BAA8B3F4D}" destId="{61B4DCA0-425A-44EC-B3BC-89FB8C2829B6}" srcOrd="15" destOrd="0" presId="urn:microsoft.com/office/officeart/2005/8/layout/target3"/>
    <dgm:cxn modelId="{8B2FB40E-DD90-47A7-B4CA-E005D2B60168}" type="presParOf" srcId="{7234F4D5-BCBF-45AF-836C-0C7BAA8B3F4D}" destId="{5C954F5C-677A-40EA-B3E8-DCF1582A1BFD}" srcOrd="16" destOrd="0" presId="urn:microsoft.com/office/officeart/2005/8/layout/target3"/>
    <dgm:cxn modelId="{90055133-2E6B-425F-9AB3-45EA5F992EBA}" type="presParOf" srcId="{7234F4D5-BCBF-45AF-836C-0C7BAA8B3F4D}" destId="{F9909412-5381-48D9-852F-EAE610EC2557}" srcOrd="17" destOrd="0" presId="urn:microsoft.com/office/officeart/2005/8/layout/target3"/>
    <dgm:cxn modelId="{82D88AAD-8014-45DA-BF21-DE13ECD8128B}" type="presParOf" srcId="{7234F4D5-BCBF-45AF-836C-0C7BAA8B3F4D}" destId="{193B16F2-17E5-414A-88CB-CD220CCC3644}" srcOrd="18" destOrd="0" presId="urn:microsoft.com/office/officeart/2005/8/layout/target3"/>
    <dgm:cxn modelId="{961AF617-D070-4061-8FD1-7EF9AE60F588}" type="presParOf" srcId="{7234F4D5-BCBF-45AF-836C-0C7BAA8B3F4D}" destId="{FD77E027-17C3-47CF-8BA8-AA5C0FA948F5}" srcOrd="19" destOrd="0" presId="urn:microsoft.com/office/officeart/2005/8/layout/targe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68B0B78-D445-4248-AA15-B8D532F40B13}" type="doc">
      <dgm:prSet loTypeId="urn:microsoft.com/office/officeart/2005/8/layout/vProcess5" loCatId="process" qsTypeId="urn:microsoft.com/office/officeart/2005/8/quickstyle/3d2#1" qsCatId="3D" csTypeId="urn:microsoft.com/office/officeart/2005/8/colors/accent1_2#6" csCatId="accent1" phldr="1"/>
      <dgm:spPr/>
      <dgm:t>
        <a:bodyPr/>
        <a:lstStyle/>
        <a:p>
          <a:endParaRPr lang="zh-CN" altLang="en-US"/>
        </a:p>
      </dgm:t>
    </dgm:pt>
    <dgm:pt modelId="{FC5A2B68-128C-4F46-BB33-D62C0DFB7F21}">
      <dgm:prSet/>
      <dgm:spPr/>
      <dgm:t>
        <a:bodyPr/>
        <a:lstStyle/>
        <a:p>
          <a:pPr rtl="0"/>
          <a:r>
            <a:rPr lang="en-US" b="1" dirty="0" smtClean="0"/>
            <a:t>1.</a:t>
          </a:r>
          <a:r>
            <a:rPr lang="zh-CN" b="1" dirty="0" smtClean="0"/>
            <a:t>初始状态为</a:t>
          </a:r>
          <a:r>
            <a:rPr lang="en-US" b="1" dirty="0" err="1" smtClean="0"/>
            <a:t>qubits</a:t>
          </a:r>
          <a:r>
            <a:rPr lang="en-US" b="1" dirty="0" smtClean="0"/>
            <a:t> (say 0)</a:t>
          </a:r>
          <a:endParaRPr lang="zh-CN" dirty="0"/>
        </a:p>
      </dgm:t>
    </dgm:pt>
    <dgm:pt modelId="{1B8ECC23-16E6-46A1-A655-AB9C0A871A50}" cxnId="{31DEE1F4-B0BE-411A-9E0E-2528AE5D76B9}" type="parTrans">
      <dgm:prSet/>
      <dgm:spPr/>
      <dgm:t>
        <a:bodyPr/>
        <a:lstStyle/>
        <a:p>
          <a:endParaRPr lang="zh-CN" altLang="en-US"/>
        </a:p>
      </dgm:t>
    </dgm:pt>
    <dgm:pt modelId="{96AFA195-AE48-40CC-BDD0-1ACA930924DB}" cxnId="{31DEE1F4-B0BE-411A-9E0E-2528AE5D76B9}" type="sibTrans">
      <dgm:prSet/>
      <dgm:spPr/>
      <dgm:t>
        <a:bodyPr/>
        <a:lstStyle/>
        <a:p>
          <a:endParaRPr lang="zh-CN" altLang="en-US"/>
        </a:p>
      </dgm:t>
    </dgm:pt>
    <dgm:pt modelId="{93BA9E0D-CE41-40A6-8475-EE2ECE4536E3}">
      <dgm:prSet/>
      <dgm:spPr/>
      <dgm:t>
        <a:bodyPr/>
        <a:lstStyle/>
        <a:p>
          <a:pPr rtl="0"/>
          <a:r>
            <a:rPr lang="en-US" b="1" dirty="0" smtClean="0"/>
            <a:t>2.</a:t>
          </a:r>
          <a:r>
            <a:rPr lang="zh-CN" b="1" dirty="0" smtClean="0"/>
            <a:t>一系列量子状态演化</a:t>
          </a:r>
          <a:endParaRPr lang="zh-CN" dirty="0"/>
        </a:p>
      </dgm:t>
    </dgm:pt>
    <dgm:pt modelId="{36EC2AF6-C204-4DBD-B1C6-C6DD867B2859}" cxnId="{A9BF9CB2-1200-498C-A673-6BE86DDA89FC}" type="parTrans">
      <dgm:prSet/>
      <dgm:spPr/>
      <dgm:t>
        <a:bodyPr/>
        <a:lstStyle/>
        <a:p>
          <a:endParaRPr lang="zh-CN" altLang="en-US"/>
        </a:p>
      </dgm:t>
    </dgm:pt>
    <dgm:pt modelId="{23B39EB7-35B2-4E29-BB28-D318828D9EAF}" cxnId="{A9BF9CB2-1200-498C-A673-6BE86DDA89FC}" type="sibTrans">
      <dgm:prSet/>
      <dgm:spPr/>
      <dgm:t>
        <a:bodyPr/>
        <a:lstStyle/>
        <a:p>
          <a:endParaRPr lang="zh-CN" altLang="en-US"/>
        </a:p>
      </dgm:t>
    </dgm:pt>
    <dgm:pt modelId="{36EA96C4-2E41-4F89-A40F-9CFD50C0F636}">
      <dgm:prSet/>
      <dgm:spPr/>
      <dgm:t>
        <a:bodyPr/>
        <a:lstStyle/>
        <a:p>
          <a:pPr rtl="0"/>
          <a:r>
            <a:rPr lang="en-US" b="1" dirty="0" smtClean="0"/>
            <a:t>3.</a:t>
          </a:r>
          <a:r>
            <a:rPr lang="zh-CN" b="1" dirty="0" smtClean="0"/>
            <a:t>测量最后状态得到结果</a:t>
          </a:r>
          <a:endParaRPr lang="zh-CN" dirty="0"/>
        </a:p>
      </dgm:t>
    </dgm:pt>
    <dgm:pt modelId="{138DAD1A-A0F1-494C-BCC8-0D0DB56340E7}" cxnId="{1A151A1D-5F77-43CC-915F-76DE0E144055}" type="parTrans">
      <dgm:prSet/>
      <dgm:spPr/>
      <dgm:t>
        <a:bodyPr/>
        <a:lstStyle/>
        <a:p>
          <a:endParaRPr lang="zh-CN" altLang="en-US"/>
        </a:p>
      </dgm:t>
    </dgm:pt>
    <dgm:pt modelId="{BB3BBE59-4A15-4177-815B-7F0D5B76494D}" cxnId="{1A151A1D-5F77-43CC-915F-76DE0E144055}" type="sibTrans">
      <dgm:prSet/>
      <dgm:spPr/>
      <dgm:t>
        <a:bodyPr/>
        <a:lstStyle/>
        <a:p>
          <a:endParaRPr lang="zh-CN" altLang="en-US"/>
        </a:p>
      </dgm:t>
    </dgm:pt>
    <dgm:pt modelId="{AD3314E4-2ACA-4C2A-A4CC-B3212EAD7A74}" type="pres">
      <dgm:prSet presAssocID="{A68B0B78-D445-4248-AA15-B8D532F40B13}" presName="outerComposite" presStyleCnt="0">
        <dgm:presLayoutVars>
          <dgm:chMax val="5"/>
          <dgm:dir/>
          <dgm:resizeHandles val="exact"/>
        </dgm:presLayoutVars>
      </dgm:prSet>
      <dgm:spPr/>
      <dgm:t>
        <a:bodyPr/>
        <a:lstStyle/>
        <a:p>
          <a:endParaRPr lang="zh-CN" altLang="en-US"/>
        </a:p>
      </dgm:t>
    </dgm:pt>
    <dgm:pt modelId="{4141EEBE-2276-4BB6-91E9-6DC7F2BD0134}" type="pres">
      <dgm:prSet presAssocID="{A68B0B78-D445-4248-AA15-B8D532F40B13}" presName="dummyMaxCanvas" presStyleCnt="0">
        <dgm:presLayoutVars/>
      </dgm:prSet>
      <dgm:spPr/>
    </dgm:pt>
    <dgm:pt modelId="{D1F24A2C-1F4F-4C1A-9482-915ABA50E1EB}" type="pres">
      <dgm:prSet presAssocID="{A68B0B78-D445-4248-AA15-B8D532F40B13}" presName="ThreeNodes_1" presStyleLbl="node1" presStyleIdx="0" presStyleCnt="3" custScaleX="91995" custScaleY="36863" custLinFactNeighborX="-4411" custLinFactNeighborY="-28413">
        <dgm:presLayoutVars>
          <dgm:bulletEnabled val="1"/>
        </dgm:presLayoutVars>
      </dgm:prSet>
      <dgm:spPr/>
      <dgm:t>
        <a:bodyPr/>
        <a:lstStyle/>
        <a:p>
          <a:endParaRPr lang="zh-CN" altLang="en-US"/>
        </a:p>
      </dgm:t>
    </dgm:pt>
    <dgm:pt modelId="{7DE9DD33-CA6D-4C70-9F73-E6CD67021562}" type="pres">
      <dgm:prSet presAssocID="{A68B0B78-D445-4248-AA15-B8D532F40B13}" presName="ThreeNodes_2" presStyleLbl="node1" presStyleIdx="1" presStyleCnt="3" custScaleX="84886" custScaleY="36863" custLinFactNeighborX="-16789" custLinFactNeighborY="-71420">
        <dgm:presLayoutVars>
          <dgm:bulletEnabled val="1"/>
        </dgm:presLayoutVars>
      </dgm:prSet>
      <dgm:spPr/>
      <dgm:t>
        <a:bodyPr/>
        <a:lstStyle/>
        <a:p>
          <a:endParaRPr lang="zh-CN" altLang="en-US"/>
        </a:p>
      </dgm:t>
    </dgm:pt>
    <dgm:pt modelId="{A911351E-4DD9-4811-AD6B-91090F4ADA19}" type="pres">
      <dgm:prSet presAssocID="{A68B0B78-D445-4248-AA15-B8D532F40B13}" presName="ThreeNodes_3" presStyleLbl="node1" presStyleIdx="2" presStyleCnt="3" custScaleX="85704" custScaleY="36795" custLinFactY="-9201" custLinFactNeighborX="-25204" custLinFactNeighborY="-100000">
        <dgm:presLayoutVars>
          <dgm:bulletEnabled val="1"/>
        </dgm:presLayoutVars>
      </dgm:prSet>
      <dgm:spPr/>
      <dgm:t>
        <a:bodyPr/>
        <a:lstStyle/>
        <a:p>
          <a:endParaRPr lang="zh-CN" altLang="en-US"/>
        </a:p>
      </dgm:t>
    </dgm:pt>
    <dgm:pt modelId="{53D31C01-2BAB-4865-B3A0-808E3E95F106}" type="pres">
      <dgm:prSet presAssocID="{A68B0B78-D445-4248-AA15-B8D532F40B13}" presName="ThreeConn_1-2" presStyleLbl="fgAccFollowNode1" presStyleIdx="0" presStyleCnt="2" custScaleX="45700" custScaleY="61887" custLinFactX="-314893" custLinFactNeighborX="-400000" custLinFactNeighborY="-74207">
        <dgm:presLayoutVars>
          <dgm:bulletEnabled val="1"/>
        </dgm:presLayoutVars>
      </dgm:prSet>
      <dgm:spPr/>
      <dgm:t>
        <a:bodyPr/>
        <a:lstStyle/>
        <a:p>
          <a:endParaRPr lang="zh-CN" altLang="en-US"/>
        </a:p>
      </dgm:t>
    </dgm:pt>
    <dgm:pt modelId="{D042A6C6-AE82-4B9E-ABA2-FE3A52554EE2}" type="pres">
      <dgm:prSet presAssocID="{A68B0B78-D445-4248-AA15-B8D532F40B13}" presName="ThreeConn_2-3" presStyleLbl="fgAccFollowNode1" presStyleIdx="1" presStyleCnt="2" custScaleX="61887" custScaleY="61888" custLinFactX="-384829" custLinFactY="-39347" custLinFactNeighborX="-400000" custLinFactNeighborY="-100000">
        <dgm:presLayoutVars>
          <dgm:bulletEnabled val="1"/>
        </dgm:presLayoutVars>
      </dgm:prSet>
      <dgm:spPr/>
      <dgm:t>
        <a:bodyPr/>
        <a:lstStyle/>
        <a:p>
          <a:endParaRPr lang="zh-CN" altLang="en-US"/>
        </a:p>
      </dgm:t>
    </dgm:pt>
    <dgm:pt modelId="{CB352676-B5B9-43E4-AACE-E23CAEEA410C}" type="pres">
      <dgm:prSet presAssocID="{A68B0B78-D445-4248-AA15-B8D532F40B13}" presName="ThreeNodes_1_text" presStyleLbl="node1" presStyleIdx="2" presStyleCnt="3">
        <dgm:presLayoutVars>
          <dgm:bulletEnabled val="1"/>
        </dgm:presLayoutVars>
      </dgm:prSet>
      <dgm:spPr/>
      <dgm:t>
        <a:bodyPr/>
        <a:lstStyle/>
        <a:p>
          <a:endParaRPr lang="zh-CN" altLang="en-US"/>
        </a:p>
      </dgm:t>
    </dgm:pt>
    <dgm:pt modelId="{F576D53E-AE5F-4836-A688-FB96DA0BA27C}" type="pres">
      <dgm:prSet presAssocID="{A68B0B78-D445-4248-AA15-B8D532F40B13}" presName="ThreeNodes_2_text" presStyleLbl="node1" presStyleIdx="2" presStyleCnt="3">
        <dgm:presLayoutVars>
          <dgm:bulletEnabled val="1"/>
        </dgm:presLayoutVars>
      </dgm:prSet>
      <dgm:spPr/>
      <dgm:t>
        <a:bodyPr/>
        <a:lstStyle/>
        <a:p>
          <a:endParaRPr lang="zh-CN" altLang="en-US"/>
        </a:p>
      </dgm:t>
    </dgm:pt>
    <dgm:pt modelId="{AA0C7CAF-9BA4-4288-825C-975E46C046A9}" type="pres">
      <dgm:prSet presAssocID="{A68B0B78-D445-4248-AA15-B8D532F40B13}" presName="ThreeNodes_3_text" presStyleLbl="node1" presStyleIdx="2" presStyleCnt="3">
        <dgm:presLayoutVars>
          <dgm:bulletEnabled val="1"/>
        </dgm:presLayoutVars>
      </dgm:prSet>
      <dgm:spPr/>
      <dgm:t>
        <a:bodyPr/>
        <a:lstStyle/>
        <a:p>
          <a:endParaRPr lang="zh-CN" altLang="en-US"/>
        </a:p>
      </dgm:t>
    </dgm:pt>
  </dgm:ptLst>
  <dgm:cxnLst>
    <dgm:cxn modelId="{AF393C85-E5AC-4C86-ABB6-E9227FB4CD4A}" type="presOf" srcId="{23B39EB7-35B2-4E29-BB28-D318828D9EAF}" destId="{D042A6C6-AE82-4B9E-ABA2-FE3A52554EE2}" srcOrd="0" destOrd="0" presId="urn:microsoft.com/office/officeart/2005/8/layout/vProcess5"/>
    <dgm:cxn modelId="{8CE60EEA-A4D8-4463-ACE9-E2E591CD2923}" type="presOf" srcId="{96AFA195-AE48-40CC-BDD0-1ACA930924DB}" destId="{53D31C01-2BAB-4865-B3A0-808E3E95F106}" srcOrd="0" destOrd="0" presId="urn:microsoft.com/office/officeart/2005/8/layout/vProcess5"/>
    <dgm:cxn modelId="{A9BF9CB2-1200-498C-A673-6BE86DDA89FC}" srcId="{A68B0B78-D445-4248-AA15-B8D532F40B13}" destId="{93BA9E0D-CE41-40A6-8475-EE2ECE4536E3}" srcOrd="1" destOrd="0" parTransId="{36EC2AF6-C204-4DBD-B1C6-C6DD867B2859}" sibTransId="{23B39EB7-35B2-4E29-BB28-D318828D9EAF}"/>
    <dgm:cxn modelId="{9464A892-6979-4369-BAB3-B78A168554B6}" type="presOf" srcId="{FC5A2B68-128C-4F46-BB33-D62C0DFB7F21}" destId="{CB352676-B5B9-43E4-AACE-E23CAEEA410C}" srcOrd="1" destOrd="0" presId="urn:microsoft.com/office/officeart/2005/8/layout/vProcess5"/>
    <dgm:cxn modelId="{129BF422-4AC5-41A1-9A5E-7A9809ACE335}" type="presOf" srcId="{93BA9E0D-CE41-40A6-8475-EE2ECE4536E3}" destId="{7DE9DD33-CA6D-4C70-9F73-E6CD67021562}" srcOrd="0" destOrd="0" presId="urn:microsoft.com/office/officeart/2005/8/layout/vProcess5"/>
    <dgm:cxn modelId="{1A151A1D-5F77-43CC-915F-76DE0E144055}" srcId="{A68B0B78-D445-4248-AA15-B8D532F40B13}" destId="{36EA96C4-2E41-4F89-A40F-9CFD50C0F636}" srcOrd="2" destOrd="0" parTransId="{138DAD1A-A0F1-494C-BCC8-0D0DB56340E7}" sibTransId="{BB3BBE59-4A15-4177-815B-7F0D5B76494D}"/>
    <dgm:cxn modelId="{41074FCC-0F1F-41F7-A49B-5B04C85A0453}" type="presOf" srcId="{FC5A2B68-128C-4F46-BB33-D62C0DFB7F21}" destId="{D1F24A2C-1F4F-4C1A-9482-915ABA50E1EB}" srcOrd="0" destOrd="0" presId="urn:microsoft.com/office/officeart/2005/8/layout/vProcess5"/>
    <dgm:cxn modelId="{D2C697E7-8AF5-4985-9DF8-C613B8FA2B55}" type="presOf" srcId="{36EA96C4-2E41-4F89-A40F-9CFD50C0F636}" destId="{AA0C7CAF-9BA4-4288-825C-975E46C046A9}" srcOrd="1" destOrd="0" presId="urn:microsoft.com/office/officeart/2005/8/layout/vProcess5"/>
    <dgm:cxn modelId="{31DEE1F4-B0BE-411A-9E0E-2528AE5D76B9}" srcId="{A68B0B78-D445-4248-AA15-B8D532F40B13}" destId="{FC5A2B68-128C-4F46-BB33-D62C0DFB7F21}" srcOrd="0" destOrd="0" parTransId="{1B8ECC23-16E6-46A1-A655-AB9C0A871A50}" sibTransId="{96AFA195-AE48-40CC-BDD0-1ACA930924DB}"/>
    <dgm:cxn modelId="{41DC36A9-2BDD-45D7-8889-D1DD46539133}" type="presOf" srcId="{A68B0B78-D445-4248-AA15-B8D532F40B13}" destId="{AD3314E4-2ACA-4C2A-A4CC-B3212EAD7A74}" srcOrd="0" destOrd="0" presId="urn:microsoft.com/office/officeart/2005/8/layout/vProcess5"/>
    <dgm:cxn modelId="{2176AEDB-2359-47A4-91A2-C043C4F5F0BA}" type="presOf" srcId="{93BA9E0D-CE41-40A6-8475-EE2ECE4536E3}" destId="{F576D53E-AE5F-4836-A688-FB96DA0BA27C}" srcOrd="1" destOrd="0" presId="urn:microsoft.com/office/officeart/2005/8/layout/vProcess5"/>
    <dgm:cxn modelId="{44CA085B-9D2F-44B9-9A07-D40B8CE95A6A}" type="presOf" srcId="{36EA96C4-2E41-4F89-A40F-9CFD50C0F636}" destId="{A911351E-4DD9-4811-AD6B-91090F4ADA19}" srcOrd="0" destOrd="0" presId="urn:microsoft.com/office/officeart/2005/8/layout/vProcess5"/>
    <dgm:cxn modelId="{1DD3C8A2-BC46-4339-B463-C5F0E4028201}" type="presParOf" srcId="{AD3314E4-2ACA-4C2A-A4CC-B3212EAD7A74}" destId="{4141EEBE-2276-4BB6-91E9-6DC7F2BD0134}" srcOrd="0" destOrd="0" presId="urn:microsoft.com/office/officeart/2005/8/layout/vProcess5"/>
    <dgm:cxn modelId="{D4F455E7-96F9-46BD-BDE8-233B0034C9DE}" type="presParOf" srcId="{AD3314E4-2ACA-4C2A-A4CC-B3212EAD7A74}" destId="{D1F24A2C-1F4F-4C1A-9482-915ABA50E1EB}" srcOrd="1" destOrd="0" presId="urn:microsoft.com/office/officeart/2005/8/layout/vProcess5"/>
    <dgm:cxn modelId="{D1BBE62B-0D27-4D77-B647-8DF69CAC9D57}" type="presParOf" srcId="{AD3314E4-2ACA-4C2A-A4CC-B3212EAD7A74}" destId="{7DE9DD33-CA6D-4C70-9F73-E6CD67021562}" srcOrd="2" destOrd="0" presId="urn:microsoft.com/office/officeart/2005/8/layout/vProcess5"/>
    <dgm:cxn modelId="{3D2C1438-8261-48C0-B75D-4426D8B9929A}" type="presParOf" srcId="{AD3314E4-2ACA-4C2A-A4CC-B3212EAD7A74}" destId="{A911351E-4DD9-4811-AD6B-91090F4ADA19}" srcOrd="3" destOrd="0" presId="urn:microsoft.com/office/officeart/2005/8/layout/vProcess5"/>
    <dgm:cxn modelId="{411E1AD4-5512-44CF-98D0-1C960DCE0981}" type="presParOf" srcId="{AD3314E4-2ACA-4C2A-A4CC-B3212EAD7A74}" destId="{53D31C01-2BAB-4865-B3A0-808E3E95F106}" srcOrd="4" destOrd="0" presId="urn:microsoft.com/office/officeart/2005/8/layout/vProcess5"/>
    <dgm:cxn modelId="{21BB5974-3268-4C00-958C-8101CFFD303B}" type="presParOf" srcId="{AD3314E4-2ACA-4C2A-A4CC-B3212EAD7A74}" destId="{D042A6C6-AE82-4B9E-ABA2-FE3A52554EE2}" srcOrd="5" destOrd="0" presId="urn:microsoft.com/office/officeart/2005/8/layout/vProcess5"/>
    <dgm:cxn modelId="{BEA8704B-7F35-418E-BFEC-AE998BBBDA4A}" type="presParOf" srcId="{AD3314E4-2ACA-4C2A-A4CC-B3212EAD7A74}" destId="{CB352676-B5B9-43E4-AACE-E23CAEEA410C}" srcOrd="6" destOrd="0" presId="urn:microsoft.com/office/officeart/2005/8/layout/vProcess5"/>
    <dgm:cxn modelId="{92512306-31D0-4324-988C-473FC0A86F1A}" type="presParOf" srcId="{AD3314E4-2ACA-4C2A-A4CC-B3212EAD7A74}" destId="{F576D53E-AE5F-4836-A688-FB96DA0BA27C}" srcOrd="7" destOrd="0" presId="urn:microsoft.com/office/officeart/2005/8/layout/vProcess5"/>
    <dgm:cxn modelId="{F9E394E7-3F43-4EE0-BE29-A5985064DA53}" type="presParOf" srcId="{AD3314E4-2ACA-4C2A-A4CC-B3212EAD7A74}" destId="{AA0C7CAF-9BA4-4288-825C-975E46C046A9}" srcOrd="8" destOrd="0" presId="urn:microsoft.com/office/officeart/2005/8/layout/vProcess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81138-C6DD-4315-B1E0-6E8455112D8A}">
      <dsp:nvSpPr>
        <dsp:cNvPr id="0" name=""/>
        <dsp:cNvSpPr/>
      </dsp:nvSpPr>
      <dsp:spPr>
        <a:xfrm>
          <a:off x="0" y="0"/>
          <a:ext cx="6715125" cy="4805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新型计算有哪些？</a:t>
          </a:r>
          <a:endParaRPr lang="zh-CN" altLang="en-US" sz="2800" b="1" kern="1200" dirty="0"/>
        </a:p>
      </dsp:txBody>
      <dsp:txXfrm>
        <a:off x="1391083" y="0"/>
        <a:ext cx="5324041" cy="480581"/>
      </dsp:txXfrm>
    </dsp:sp>
    <dsp:sp modelId="{8B3936D3-08E2-447C-AD4E-4E04A2D42F84}">
      <dsp:nvSpPr>
        <dsp:cNvPr id="0" name=""/>
        <dsp:cNvSpPr/>
      </dsp:nvSpPr>
      <dsp:spPr>
        <a:xfrm>
          <a:off x="48058" y="48058"/>
          <a:ext cx="1343025" cy="384464"/>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BA0154-9073-414A-8DE2-58D7C047D1D4}">
      <dsp:nvSpPr>
        <dsp:cNvPr id="0" name=""/>
        <dsp:cNvSpPr/>
      </dsp:nvSpPr>
      <dsp:spPr>
        <a:xfrm>
          <a:off x="0" y="528639"/>
          <a:ext cx="6715125" cy="4805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量子计算的定义</a:t>
          </a:r>
          <a:endParaRPr lang="zh-CN" altLang="en-US" sz="2800" b="1" kern="1200" dirty="0"/>
        </a:p>
      </dsp:txBody>
      <dsp:txXfrm>
        <a:off x="1391083" y="528639"/>
        <a:ext cx="5324041" cy="480581"/>
      </dsp:txXfrm>
    </dsp:sp>
    <dsp:sp modelId="{0C96CC5B-3E91-4759-906E-E6C49A525E61}">
      <dsp:nvSpPr>
        <dsp:cNvPr id="0" name=""/>
        <dsp:cNvSpPr/>
      </dsp:nvSpPr>
      <dsp:spPr>
        <a:xfrm>
          <a:off x="48058" y="576697"/>
          <a:ext cx="1343025" cy="384464"/>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F2B084-94B1-4648-90AA-522C2F95E85E}">
      <dsp:nvSpPr>
        <dsp:cNvPr id="0" name=""/>
        <dsp:cNvSpPr/>
      </dsp:nvSpPr>
      <dsp:spPr>
        <a:xfrm>
          <a:off x="0" y="1057278"/>
          <a:ext cx="6715125" cy="4805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量子计算研究的基本动机</a:t>
          </a:r>
          <a:endParaRPr lang="zh-CN" altLang="en-US" sz="2800" b="1" kern="1200" dirty="0"/>
        </a:p>
      </dsp:txBody>
      <dsp:txXfrm>
        <a:off x="1391083" y="1057278"/>
        <a:ext cx="5324041" cy="480581"/>
      </dsp:txXfrm>
    </dsp:sp>
    <dsp:sp modelId="{149D1A17-59BA-484A-851A-CD0CAE75630E}">
      <dsp:nvSpPr>
        <dsp:cNvPr id="0" name=""/>
        <dsp:cNvSpPr/>
      </dsp:nvSpPr>
      <dsp:spPr>
        <a:xfrm>
          <a:off x="48058" y="1105336"/>
          <a:ext cx="1343025" cy="384464"/>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32742F-143F-4FEB-85A1-C3C989549285}">
      <dsp:nvSpPr>
        <dsp:cNvPr id="0" name=""/>
        <dsp:cNvSpPr/>
      </dsp:nvSpPr>
      <dsp:spPr>
        <a:xfrm>
          <a:off x="0" y="1585917"/>
          <a:ext cx="6715125" cy="4805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量子力学的基本原理</a:t>
          </a:r>
          <a:endParaRPr lang="zh-CN" altLang="en-US" sz="2800" b="1" kern="1200" dirty="0"/>
        </a:p>
      </dsp:txBody>
      <dsp:txXfrm>
        <a:off x="1391083" y="1585917"/>
        <a:ext cx="5324041" cy="480581"/>
      </dsp:txXfrm>
    </dsp:sp>
    <dsp:sp modelId="{F45A35B0-129C-4B22-9EA1-DFFC3F9FE6E3}">
      <dsp:nvSpPr>
        <dsp:cNvPr id="0" name=""/>
        <dsp:cNvSpPr/>
      </dsp:nvSpPr>
      <dsp:spPr>
        <a:xfrm>
          <a:off x="48058" y="1633975"/>
          <a:ext cx="1343025" cy="384464"/>
        </a:xfrm>
        <a:prstGeom prst="roundRect">
          <a:avLst>
            <a:gd name="adj" fmla="val 10000"/>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2E9F5B-34D7-4CE8-A842-2A906B5BACAD}">
      <dsp:nvSpPr>
        <dsp:cNvPr id="0" name=""/>
        <dsp:cNvSpPr/>
      </dsp:nvSpPr>
      <dsp:spPr>
        <a:xfrm>
          <a:off x="0" y="2114556"/>
          <a:ext cx="6715125" cy="4805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量子计算机的基本原理</a:t>
          </a:r>
          <a:endParaRPr lang="zh-CN" altLang="en-US" sz="2800" b="1" kern="1200" dirty="0"/>
        </a:p>
      </dsp:txBody>
      <dsp:txXfrm>
        <a:off x="1391083" y="2114556"/>
        <a:ext cx="5324041" cy="480581"/>
      </dsp:txXfrm>
    </dsp:sp>
    <dsp:sp modelId="{EE1E8F52-28B1-409A-962C-67977FEAA7CF}">
      <dsp:nvSpPr>
        <dsp:cNvPr id="0" name=""/>
        <dsp:cNvSpPr/>
      </dsp:nvSpPr>
      <dsp:spPr>
        <a:xfrm>
          <a:off x="48058" y="2162615"/>
          <a:ext cx="1343025" cy="384464"/>
        </a:xfrm>
        <a:prstGeom prst="roundRect">
          <a:avLst>
            <a:gd name="adj" fmla="val 10000"/>
          </a:avLst>
        </a:prstGeom>
        <a:blipFill rotWithShape="1">
          <a:blip xmlns:r="http://schemas.openxmlformats.org/officeDocument/2006/relationships" r:embed="rId5"/>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68BAF2-C364-43A9-8DD1-8BBEA43C2892}">
      <dsp:nvSpPr>
        <dsp:cNvPr id="0" name=""/>
        <dsp:cNvSpPr/>
      </dsp:nvSpPr>
      <dsp:spPr>
        <a:xfrm>
          <a:off x="0" y="2643196"/>
          <a:ext cx="6715125" cy="4805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从经典计算到量子计算</a:t>
          </a:r>
          <a:endParaRPr lang="zh-CN" altLang="en-US" sz="2800" b="1" kern="1200" dirty="0"/>
        </a:p>
      </dsp:txBody>
      <dsp:txXfrm>
        <a:off x="1391083" y="2643196"/>
        <a:ext cx="5324041" cy="480581"/>
      </dsp:txXfrm>
    </dsp:sp>
    <dsp:sp modelId="{DB1E3715-6988-465E-86B6-DBC391F72749}">
      <dsp:nvSpPr>
        <dsp:cNvPr id="0" name=""/>
        <dsp:cNvSpPr/>
      </dsp:nvSpPr>
      <dsp:spPr>
        <a:xfrm>
          <a:off x="48058" y="2691254"/>
          <a:ext cx="1343025" cy="384464"/>
        </a:xfrm>
        <a:prstGeom prst="roundRect">
          <a:avLst>
            <a:gd name="adj" fmla="val 10000"/>
          </a:avLst>
        </a:prstGeom>
        <a:blipFill rotWithShape="1">
          <a:blip xmlns:r="http://schemas.openxmlformats.org/officeDocument/2006/relationships" r:embed="rId6"/>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7527EA-3ACA-4498-A5E7-7C46ED2FAD89}">
      <dsp:nvSpPr>
        <dsp:cNvPr id="0" name=""/>
        <dsp:cNvSpPr/>
      </dsp:nvSpPr>
      <dsp:spPr>
        <a:xfrm>
          <a:off x="0" y="3171835"/>
          <a:ext cx="6715125" cy="4805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量子计算机能做什么？</a:t>
          </a:r>
          <a:endParaRPr lang="zh-CN" altLang="en-US" sz="2800" b="1" kern="1200" dirty="0"/>
        </a:p>
      </dsp:txBody>
      <dsp:txXfrm>
        <a:off x="1391083" y="3171835"/>
        <a:ext cx="5324041" cy="480581"/>
      </dsp:txXfrm>
    </dsp:sp>
    <dsp:sp modelId="{D4E41CB3-FBB6-44D1-82BC-D8EBD393ECA9}">
      <dsp:nvSpPr>
        <dsp:cNvPr id="0" name=""/>
        <dsp:cNvSpPr/>
      </dsp:nvSpPr>
      <dsp:spPr>
        <a:xfrm>
          <a:off x="48058" y="3219893"/>
          <a:ext cx="1343025" cy="384464"/>
        </a:xfrm>
        <a:prstGeom prst="roundRect">
          <a:avLst>
            <a:gd name="adj" fmla="val 10000"/>
          </a:avLst>
        </a:prstGeom>
        <a:blipFill rotWithShape="1">
          <a:blip xmlns:r="http://schemas.openxmlformats.org/officeDocument/2006/relationships" r:embed="rId7"/>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C8875B-02CB-4C5B-938C-EC1895583469}">
      <dsp:nvSpPr>
        <dsp:cNvPr id="0" name=""/>
        <dsp:cNvSpPr/>
      </dsp:nvSpPr>
      <dsp:spPr>
        <a:xfrm>
          <a:off x="0" y="3700474"/>
          <a:ext cx="6715125" cy="4805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国内外研究状况</a:t>
          </a:r>
          <a:endParaRPr lang="zh-CN" altLang="en-US" sz="2800" b="1" kern="1200" dirty="0"/>
        </a:p>
      </dsp:txBody>
      <dsp:txXfrm>
        <a:off x="1391083" y="3700474"/>
        <a:ext cx="5324041" cy="480581"/>
      </dsp:txXfrm>
    </dsp:sp>
    <dsp:sp modelId="{4623ED75-3ECC-48E9-A519-84B62A41A7A4}">
      <dsp:nvSpPr>
        <dsp:cNvPr id="0" name=""/>
        <dsp:cNvSpPr/>
      </dsp:nvSpPr>
      <dsp:spPr>
        <a:xfrm>
          <a:off x="48058" y="3748532"/>
          <a:ext cx="1343025" cy="384464"/>
        </a:xfrm>
        <a:prstGeom prst="roundRect">
          <a:avLst>
            <a:gd name="adj" fmla="val 10000"/>
          </a:avLst>
        </a:prstGeom>
        <a:blipFill rotWithShape="1">
          <a:blip xmlns:r="http://schemas.openxmlformats.org/officeDocument/2006/relationships" r:embed="rId8"/>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CD6DD5-7FC4-4941-B794-52CBAD3B4F05}">
      <dsp:nvSpPr>
        <dsp:cNvPr id="0" name=""/>
        <dsp:cNvSpPr/>
      </dsp:nvSpPr>
      <dsp:spPr>
        <a:xfrm>
          <a:off x="0" y="4229113"/>
          <a:ext cx="6715125" cy="4805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CN" altLang="en-US" sz="2800" b="1" kern="1200" dirty="0" smtClean="0"/>
            <a:t>有待研究的主流问题</a:t>
          </a:r>
          <a:endParaRPr lang="zh-CN" altLang="en-US" sz="2800" b="1" kern="1200" dirty="0"/>
        </a:p>
      </dsp:txBody>
      <dsp:txXfrm>
        <a:off x="1391083" y="4229113"/>
        <a:ext cx="5324041" cy="480581"/>
      </dsp:txXfrm>
    </dsp:sp>
    <dsp:sp modelId="{C2BCB39A-3BCE-4B75-9737-87B438F5F4FE}">
      <dsp:nvSpPr>
        <dsp:cNvPr id="0" name=""/>
        <dsp:cNvSpPr/>
      </dsp:nvSpPr>
      <dsp:spPr>
        <a:xfrm>
          <a:off x="48058" y="4277172"/>
          <a:ext cx="1343025" cy="384464"/>
        </a:xfrm>
        <a:prstGeom prst="roundRect">
          <a:avLst>
            <a:gd name="adj" fmla="val 10000"/>
          </a:avLst>
        </a:prstGeom>
        <a:blipFill rotWithShape="1">
          <a:blip xmlns:r="http://schemas.openxmlformats.org/officeDocument/2006/relationships" r:embed="rId9"/>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9400F-8EEC-45FF-AA3D-2F3EE0DB541A}">
      <dsp:nvSpPr>
        <dsp:cNvPr id="0" name=""/>
        <dsp:cNvSpPr/>
      </dsp:nvSpPr>
      <dsp:spPr>
        <a:xfrm>
          <a:off x="3587390" y="1567"/>
          <a:ext cx="1054819" cy="10548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zh-CN" sz="1800" b="1" kern="1200" dirty="0" smtClean="0">
              <a:solidFill>
                <a:srgbClr val="FF0000"/>
              </a:solidFill>
            </a:rPr>
            <a:t>计算机加速</a:t>
          </a:r>
          <a:endParaRPr lang="en-US" sz="1800" b="1" kern="1200" dirty="0">
            <a:solidFill>
              <a:srgbClr val="FF0000"/>
            </a:solidFill>
          </a:endParaRPr>
        </a:p>
      </dsp:txBody>
      <dsp:txXfrm>
        <a:off x="3741865" y="156042"/>
        <a:ext cx="745869" cy="745869"/>
      </dsp:txXfrm>
    </dsp:sp>
    <dsp:sp modelId="{780A083E-2954-4B99-A18D-38C145A9F71C}">
      <dsp:nvSpPr>
        <dsp:cNvPr id="0" name=""/>
        <dsp:cNvSpPr/>
      </dsp:nvSpPr>
      <dsp:spPr>
        <a:xfrm rot="1542857">
          <a:off x="4680828" y="690978"/>
          <a:ext cx="279989" cy="3560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4684987" y="743956"/>
        <a:ext cx="195992" cy="213601"/>
      </dsp:txXfrm>
    </dsp:sp>
    <dsp:sp modelId="{4696FAEB-4625-4CC8-AB42-49E2F6992F57}">
      <dsp:nvSpPr>
        <dsp:cNvPr id="0" name=""/>
        <dsp:cNvSpPr/>
      </dsp:nvSpPr>
      <dsp:spPr>
        <a:xfrm>
          <a:off x="5013714" y="688449"/>
          <a:ext cx="1054819" cy="10548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zh-CN" sz="1800" b="1" kern="1200" dirty="0" smtClean="0">
              <a:solidFill>
                <a:schemeClr val="bg1"/>
              </a:solidFill>
            </a:rPr>
            <a:t>晶体管密度</a:t>
          </a:r>
          <a:endParaRPr lang="en-US" sz="1800" b="1" kern="1200" dirty="0">
            <a:solidFill>
              <a:schemeClr val="bg1"/>
            </a:solidFill>
          </a:endParaRPr>
        </a:p>
      </dsp:txBody>
      <dsp:txXfrm>
        <a:off x="5168189" y="842924"/>
        <a:ext cx="745869" cy="745869"/>
      </dsp:txXfrm>
    </dsp:sp>
    <dsp:sp modelId="{8657B2CF-CB5E-4035-9DA6-075547C16E35}">
      <dsp:nvSpPr>
        <dsp:cNvPr id="0" name=""/>
        <dsp:cNvSpPr/>
      </dsp:nvSpPr>
      <dsp:spPr>
        <a:xfrm rot="4628571">
          <a:off x="5575503" y="1801837"/>
          <a:ext cx="279989" cy="3560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5608156" y="1832091"/>
        <a:ext cx="195992" cy="213601"/>
      </dsp:txXfrm>
    </dsp:sp>
    <dsp:sp modelId="{D028070C-4541-46A3-960C-C7CC8242F2B4}">
      <dsp:nvSpPr>
        <dsp:cNvPr id="0" name=""/>
        <dsp:cNvSpPr/>
      </dsp:nvSpPr>
      <dsp:spPr>
        <a:xfrm>
          <a:off x="5365988" y="2231858"/>
          <a:ext cx="1054819" cy="10548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zh-CN" sz="1800" b="1" kern="1200" dirty="0" smtClean="0">
              <a:solidFill>
                <a:schemeClr val="bg1"/>
              </a:solidFill>
            </a:rPr>
            <a:t>量子效应</a:t>
          </a:r>
          <a:endParaRPr lang="zh-CN" altLang="en-US" sz="1800" b="1" kern="1200" dirty="0">
            <a:solidFill>
              <a:schemeClr val="bg1"/>
            </a:solidFill>
          </a:endParaRPr>
        </a:p>
      </dsp:txBody>
      <dsp:txXfrm>
        <a:off x="5520463" y="2386333"/>
        <a:ext cx="745869" cy="745869"/>
      </dsp:txXfrm>
    </dsp:sp>
    <dsp:sp modelId="{016F9288-5CFD-4FE8-AA40-7207C2CBC5B6}">
      <dsp:nvSpPr>
        <dsp:cNvPr id="0" name=""/>
        <dsp:cNvSpPr/>
      </dsp:nvSpPr>
      <dsp:spPr>
        <a:xfrm rot="7714286">
          <a:off x="5264820" y="3193930"/>
          <a:ext cx="279989" cy="3560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rot="10800000">
        <a:off x="5333004" y="3232294"/>
        <a:ext cx="195992" cy="213601"/>
      </dsp:txXfrm>
    </dsp:sp>
    <dsp:sp modelId="{3380F7FC-39FF-4548-A65F-1F3178D1BC11}">
      <dsp:nvSpPr>
        <dsp:cNvPr id="0" name=""/>
        <dsp:cNvSpPr/>
      </dsp:nvSpPr>
      <dsp:spPr>
        <a:xfrm>
          <a:off x="4378940" y="3469576"/>
          <a:ext cx="1054819" cy="10548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zh-CN" sz="1800" b="1" kern="1200" dirty="0" smtClean="0">
              <a:solidFill>
                <a:srgbClr val="FFC000"/>
              </a:solidFill>
            </a:rPr>
            <a:t>控制量子效应</a:t>
          </a:r>
          <a:endParaRPr lang="en-US" sz="1800" b="1" kern="1200" dirty="0">
            <a:solidFill>
              <a:srgbClr val="FFC000"/>
            </a:solidFill>
          </a:endParaRPr>
        </a:p>
      </dsp:txBody>
      <dsp:txXfrm>
        <a:off x="4533415" y="3624051"/>
        <a:ext cx="745869" cy="745869"/>
      </dsp:txXfrm>
    </dsp:sp>
    <dsp:sp modelId="{C1453A09-0885-4C2E-8F04-2E5094AC63E6}">
      <dsp:nvSpPr>
        <dsp:cNvPr id="0" name=""/>
        <dsp:cNvSpPr/>
      </dsp:nvSpPr>
      <dsp:spPr>
        <a:xfrm rot="10800000">
          <a:off x="3982729" y="3818985"/>
          <a:ext cx="279989" cy="3560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rot="10800000">
        <a:off x="4066726" y="3890185"/>
        <a:ext cx="195992" cy="213601"/>
      </dsp:txXfrm>
    </dsp:sp>
    <dsp:sp modelId="{4131303B-66A2-473B-8F09-36B96E8B74B9}">
      <dsp:nvSpPr>
        <dsp:cNvPr id="0" name=""/>
        <dsp:cNvSpPr/>
      </dsp:nvSpPr>
      <dsp:spPr>
        <a:xfrm>
          <a:off x="2795839" y="3469576"/>
          <a:ext cx="1054819" cy="10548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zh-CN" sz="1200" b="1" kern="1200" dirty="0" smtClean="0"/>
            <a:t>为何要 控制而不利用量子效应？</a:t>
          </a:r>
          <a:endParaRPr lang="en-US" sz="1200" b="1" kern="1200" dirty="0"/>
        </a:p>
      </dsp:txBody>
      <dsp:txXfrm>
        <a:off x="2950314" y="3624051"/>
        <a:ext cx="745869" cy="745869"/>
      </dsp:txXfrm>
    </dsp:sp>
    <dsp:sp modelId="{53AB8270-E715-4740-849A-48F0086D829A}">
      <dsp:nvSpPr>
        <dsp:cNvPr id="0" name=""/>
        <dsp:cNvSpPr/>
      </dsp:nvSpPr>
      <dsp:spPr>
        <a:xfrm rot="13885714">
          <a:off x="2694672" y="3206321"/>
          <a:ext cx="279989" cy="3560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rot="10800000">
        <a:off x="2762856" y="3310357"/>
        <a:ext cx="195992" cy="213601"/>
      </dsp:txXfrm>
    </dsp:sp>
    <dsp:sp modelId="{9BD561F9-E410-494A-B710-B46C4ADB7469}">
      <dsp:nvSpPr>
        <dsp:cNvPr id="0" name=""/>
        <dsp:cNvSpPr/>
      </dsp:nvSpPr>
      <dsp:spPr>
        <a:xfrm>
          <a:off x="1808792" y="2231858"/>
          <a:ext cx="1054819" cy="10548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zh-CN" sz="1800" b="1" kern="1200" dirty="0" smtClean="0">
              <a:solidFill>
                <a:schemeClr val="bg1"/>
              </a:solidFill>
            </a:rPr>
            <a:t>利用量子效应</a:t>
          </a:r>
          <a:endParaRPr lang="en-US" sz="1800" b="1" kern="1200" dirty="0">
            <a:solidFill>
              <a:schemeClr val="bg1"/>
            </a:solidFill>
          </a:endParaRPr>
        </a:p>
      </dsp:txBody>
      <dsp:txXfrm>
        <a:off x="1963267" y="2386333"/>
        <a:ext cx="745869" cy="745869"/>
      </dsp:txXfrm>
    </dsp:sp>
    <dsp:sp modelId="{91B8CD88-457A-4C08-ADB6-C4781BBCD3CD}">
      <dsp:nvSpPr>
        <dsp:cNvPr id="0" name=""/>
        <dsp:cNvSpPr/>
      </dsp:nvSpPr>
      <dsp:spPr>
        <a:xfrm rot="16971429">
          <a:off x="2370580" y="1817288"/>
          <a:ext cx="279989" cy="3560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solidFill>
              <a:srgbClr val="FF0000"/>
            </a:solidFill>
          </a:endParaRPr>
        </a:p>
      </dsp:txBody>
      <dsp:txXfrm>
        <a:off x="2403233" y="1929434"/>
        <a:ext cx="195992" cy="213601"/>
      </dsp:txXfrm>
    </dsp:sp>
    <dsp:sp modelId="{03862179-9460-42BC-BA63-A082C67B26F5}">
      <dsp:nvSpPr>
        <dsp:cNvPr id="0" name=""/>
        <dsp:cNvSpPr/>
      </dsp:nvSpPr>
      <dsp:spPr>
        <a:xfrm>
          <a:off x="2161065" y="688449"/>
          <a:ext cx="1054819" cy="10548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zh-CN" altLang="en-US" sz="2000" b="1" kern="1200" dirty="0" smtClean="0">
              <a:solidFill>
                <a:srgbClr val="FF0000"/>
              </a:solidFill>
            </a:rPr>
            <a:t>量子计算</a:t>
          </a:r>
          <a:endParaRPr lang="zh-CN" altLang="en-US" sz="2000" b="1" kern="1200" dirty="0">
            <a:solidFill>
              <a:srgbClr val="FF0000"/>
            </a:solidFill>
          </a:endParaRPr>
        </a:p>
      </dsp:txBody>
      <dsp:txXfrm>
        <a:off x="2315540" y="842924"/>
        <a:ext cx="745869" cy="745869"/>
      </dsp:txXfrm>
    </dsp:sp>
    <dsp:sp modelId="{C7A7CD4C-AD53-4265-B234-C8787CCE4956}">
      <dsp:nvSpPr>
        <dsp:cNvPr id="0" name=""/>
        <dsp:cNvSpPr/>
      </dsp:nvSpPr>
      <dsp:spPr>
        <a:xfrm rot="20057143">
          <a:off x="3254503" y="697855"/>
          <a:ext cx="279989" cy="3560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3258662" y="787277"/>
        <a:ext cx="195992" cy="21360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2F5D8-50AF-4F35-9DC9-B6C52F602BB4}">
      <dsp:nvSpPr>
        <dsp:cNvPr id="0" name=""/>
        <dsp:cNvSpPr/>
      </dsp:nvSpPr>
      <dsp:spPr>
        <a:xfrm>
          <a:off x="460905" y="1047"/>
          <a:ext cx="3479899" cy="20879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zh-CN" sz="4000" b="1" kern="1200" dirty="0" smtClean="0">
              <a:solidFill>
                <a:srgbClr val="FF0000"/>
              </a:solidFill>
            </a:rPr>
            <a:t>窃取密码</a:t>
          </a:r>
          <a:endParaRPr lang="en-US" sz="4000" b="1" kern="1200" dirty="0">
            <a:solidFill>
              <a:srgbClr val="FF0000"/>
            </a:solidFill>
          </a:endParaRPr>
        </a:p>
      </dsp:txBody>
      <dsp:txXfrm>
        <a:off x="460905" y="1047"/>
        <a:ext cx="3479899" cy="2087939"/>
      </dsp:txXfrm>
    </dsp:sp>
    <dsp:sp modelId="{79C5B7FC-6A75-4798-8650-F41C67536B68}">
      <dsp:nvSpPr>
        <dsp:cNvPr id="0" name=""/>
        <dsp:cNvSpPr/>
      </dsp:nvSpPr>
      <dsp:spPr>
        <a:xfrm>
          <a:off x="4288794" y="1047"/>
          <a:ext cx="3479899" cy="20879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sz="2400" b="1" kern="1200" dirty="0" smtClean="0"/>
            <a:t>目前的密码涉及大部分基于大数分解的困难：</a:t>
          </a:r>
          <a:endParaRPr lang="en-US" altLang="zh-CN" sz="2400" b="1" kern="1200" dirty="0" smtClean="0"/>
        </a:p>
        <a:p>
          <a:pPr lvl="0" algn="ctr" defTabSz="1066800" rtl="0">
            <a:lnSpc>
              <a:spcPct val="90000"/>
            </a:lnSpc>
            <a:spcBef>
              <a:spcPct val="0"/>
            </a:spcBef>
            <a:spcAft>
              <a:spcPct val="35000"/>
            </a:spcAft>
          </a:pPr>
          <a:r>
            <a:rPr lang="en-US" sz="2800" b="1" kern="1200" dirty="0" smtClean="0"/>
            <a:t>12140041=3413x3557</a:t>
          </a:r>
          <a:endParaRPr lang="zh-CN" sz="2800" kern="1200" dirty="0"/>
        </a:p>
      </dsp:txBody>
      <dsp:txXfrm>
        <a:off x="4288794" y="1047"/>
        <a:ext cx="3479899" cy="2087939"/>
      </dsp:txXfrm>
    </dsp:sp>
    <dsp:sp modelId="{BEBFA501-DAB7-4917-A597-64B65AA89377}">
      <dsp:nvSpPr>
        <dsp:cNvPr id="0" name=""/>
        <dsp:cNvSpPr/>
      </dsp:nvSpPr>
      <dsp:spPr>
        <a:xfrm>
          <a:off x="460905" y="2436976"/>
          <a:ext cx="3479899" cy="20879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b="1" kern="1200" dirty="0" smtClean="0"/>
            <a:t>Shor’94: </a:t>
          </a:r>
          <a:r>
            <a:rPr lang="zh-CN" sz="3600" b="1" kern="1200" dirty="0" smtClean="0"/>
            <a:t>有效的量子算法分解</a:t>
          </a:r>
          <a:endParaRPr lang="en-US" sz="3600" b="1" kern="1200" dirty="0"/>
        </a:p>
      </dsp:txBody>
      <dsp:txXfrm>
        <a:off x="460905" y="2436976"/>
        <a:ext cx="3479899" cy="2087939"/>
      </dsp:txXfrm>
    </dsp:sp>
    <dsp:sp modelId="{BFB58D4E-63DD-4607-95C5-A77744034EBF}">
      <dsp:nvSpPr>
        <dsp:cNvPr id="0" name=""/>
        <dsp:cNvSpPr/>
      </dsp:nvSpPr>
      <dsp:spPr>
        <a:xfrm>
          <a:off x="4288794" y="2436976"/>
          <a:ext cx="3479899" cy="20879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zh-CN" sz="3200" b="1" kern="1200" dirty="0" smtClean="0"/>
            <a:t>量子计算机可攻破你的银行密码</a:t>
          </a:r>
          <a:endParaRPr lang="en-US" sz="3200" b="1" kern="1200" dirty="0"/>
        </a:p>
      </dsp:txBody>
      <dsp:txXfrm>
        <a:off x="4288794" y="2436976"/>
        <a:ext cx="3479899" cy="208793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9C0F31-BD74-4048-A1EE-BE22EC41CCD6}">
      <dsp:nvSpPr>
        <dsp:cNvPr id="0" name=""/>
        <dsp:cNvSpPr/>
      </dsp:nvSpPr>
      <dsp:spPr>
        <a:xfrm>
          <a:off x="0" y="0"/>
          <a:ext cx="8219256" cy="14054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zh-CN" sz="3300" b="1" kern="1200" dirty="0" smtClean="0"/>
            <a:t>利用</a:t>
          </a:r>
          <a:r>
            <a:rPr lang="en-US" sz="3300" b="1" kern="1200" dirty="0" smtClean="0"/>
            <a:t>BB84</a:t>
          </a:r>
          <a:r>
            <a:rPr lang="zh-CN" sz="3300" b="1" kern="1200" dirty="0" smtClean="0"/>
            <a:t>协议安全生成秘钥</a:t>
          </a:r>
          <a:endParaRPr lang="en-US" sz="3300" b="1" kern="1200" dirty="0"/>
        </a:p>
      </dsp:txBody>
      <dsp:txXfrm>
        <a:off x="1784393" y="0"/>
        <a:ext cx="6434862" cy="1405425"/>
      </dsp:txXfrm>
    </dsp:sp>
    <dsp:sp modelId="{70A1130C-0505-4944-BD39-A40FB4D03905}">
      <dsp:nvSpPr>
        <dsp:cNvPr id="0" name=""/>
        <dsp:cNvSpPr/>
      </dsp:nvSpPr>
      <dsp:spPr>
        <a:xfrm>
          <a:off x="140542" y="140542"/>
          <a:ext cx="1643851" cy="1124340"/>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E47348-6E4B-49D4-8942-B7EF12BBC2EA}">
      <dsp:nvSpPr>
        <dsp:cNvPr id="0" name=""/>
        <dsp:cNvSpPr/>
      </dsp:nvSpPr>
      <dsp:spPr>
        <a:xfrm>
          <a:off x="0" y="1545968"/>
          <a:ext cx="8219256" cy="14054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zh-CN" sz="3300" b="1" kern="1200" dirty="0" smtClean="0"/>
            <a:t>基于</a:t>
          </a:r>
          <a:r>
            <a:rPr lang="en-US" sz="3300" b="1" kern="1200" dirty="0" smtClean="0">
              <a:solidFill>
                <a:srgbClr val="FF0000"/>
              </a:solidFill>
            </a:rPr>
            <a:t>Heisenberg</a:t>
          </a:r>
          <a:r>
            <a:rPr lang="zh-CN" sz="3300" b="1" kern="1200" dirty="0" smtClean="0">
              <a:solidFill>
                <a:srgbClr val="FF0000"/>
              </a:solidFill>
            </a:rPr>
            <a:t>测不准原理</a:t>
          </a:r>
          <a:r>
            <a:rPr lang="zh-CN" sz="3300" b="1" kern="1200" dirty="0" smtClean="0"/>
            <a:t>和</a:t>
          </a:r>
          <a:r>
            <a:rPr lang="zh-CN" sz="3300" b="1" kern="1200" dirty="0" smtClean="0">
              <a:solidFill>
                <a:srgbClr val="FF0000"/>
              </a:solidFill>
            </a:rPr>
            <a:t>量子</a:t>
          </a:r>
          <a:r>
            <a:rPr lang="zh-CN" altLang="en-US" sz="3300" b="1" kern="1200" dirty="0" smtClean="0">
              <a:solidFill>
                <a:srgbClr val="FF0000"/>
              </a:solidFill>
            </a:rPr>
            <a:t>非</a:t>
          </a:r>
          <a:r>
            <a:rPr lang="zh-CN" sz="3300" b="1" kern="1200" dirty="0" smtClean="0">
              <a:solidFill>
                <a:srgbClr val="FF0000"/>
              </a:solidFill>
            </a:rPr>
            <a:t>克隆</a:t>
          </a:r>
          <a:r>
            <a:rPr lang="zh-CN" altLang="en-US" sz="3300" b="1" kern="1200" dirty="0" smtClean="0">
              <a:solidFill>
                <a:srgbClr val="FF0000"/>
              </a:solidFill>
            </a:rPr>
            <a:t>定理</a:t>
          </a:r>
          <a:r>
            <a:rPr lang="zh-CN" sz="3300" b="1" kern="1200" dirty="0" smtClean="0"/>
            <a:t>，任何窃听将被发现</a:t>
          </a:r>
          <a:endParaRPr lang="en-US" sz="3300" b="1" kern="1200" dirty="0"/>
        </a:p>
      </dsp:txBody>
      <dsp:txXfrm>
        <a:off x="1784393" y="1545968"/>
        <a:ext cx="6434862" cy="1405425"/>
      </dsp:txXfrm>
    </dsp:sp>
    <dsp:sp modelId="{725E5326-9BC0-4AF1-8BD9-27C13B7E796F}">
      <dsp:nvSpPr>
        <dsp:cNvPr id="0" name=""/>
        <dsp:cNvSpPr/>
      </dsp:nvSpPr>
      <dsp:spPr>
        <a:xfrm>
          <a:off x="140542" y="1686511"/>
          <a:ext cx="1643851" cy="1124340"/>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1C4EC7-D5D0-4237-8E17-6BAF0BD5BD23}">
      <dsp:nvSpPr>
        <dsp:cNvPr id="0" name=""/>
        <dsp:cNvSpPr/>
      </dsp:nvSpPr>
      <dsp:spPr>
        <a:xfrm>
          <a:off x="0" y="3091937"/>
          <a:ext cx="8219256" cy="14054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zh-CN" sz="3300" b="1" kern="1200" dirty="0" smtClean="0"/>
            <a:t>已得到商业应用</a:t>
          </a:r>
          <a:endParaRPr lang="en-US" sz="3300" b="1" kern="1200" dirty="0"/>
        </a:p>
      </dsp:txBody>
      <dsp:txXfrm>
        <a:off x="1784393" y="3091937"/>
        <a:ext cx="6434862" cy="1405425"/>
      </dsp:txXfrm>
    </dsp:sp>
    <dsp:sp modelId="{1027D3DC-120C-4293-8BC9-E83F357E963B}">
      <dsp:nvSpPr>
        <dsp:cNvPr id="0" name=""/>
        <dsp:cNvSpPr/>
      </dsp:nvSpPr>
      <dsp:spPr>
        <a:xfrm>
          <a:off x="140542" y="3232479"/>
          <a:ext cx="1643851" cy="1124340"/>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91C24-9B03-4793-81FA-7C571EFE0AAB}">
      <dsp:nvSpPr>
        <dsp:cNvPr id="0" name=""/>
        <dsp:cNvSpPr/>
      </dsp:nvSpPr>
      <dsp:spPr>
        <a:xfrm>
          <a:off x="0" y="460191"/>
          <a:ext cx="8229600" cy="8301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zh-CN" sz="3300" b="1" kern="1200" dirty="0" smtClean="0"/>
            <a:t>假设你把东西遗失在已知的</a:t>
          </a:r>
          <a:r>
            <a:rPr lang="en-US" sz="3300" b="1" kern="1200" dirty="0" smtClean="0"/>
            <a:t>N</a:t>
          </a:r>
          <a:r>
            <a:rPr lang="zh-CN" sz="3300" b="1" kern="1200" dirty="0" smtClean="0"/>
            <a:t>个可能地点</a:t>
          </a:r>
          <a:endParaRPr lang="en-US" sz="3300" b="1" kern="1200" dirty="0"/>
        </a:p>
      </dsp:txBody>
      <dsp:txXfrm>
        <a:off x="40523" y="500714"/>
        <a:ext cx="8148554" cy="749069"/>
      </dsp:txXfrm>
    </dsp:sp>
    <dsp:sp modelId="{453E75A3-D908-4186-9F7C-B72B140917AF}">
      <dsp:nvSpPr>
        <dsp:cNvPr id="0" name=""/>
        <dsp:cNvSpPr/>
      </dsp:nvSpPr>
      <dsp:spPr>
        <a:xfrm>
          <a:off x="0" y="1385346"/>
          <a:ext cx="8229600" cy="8301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zh-CN" sz="3300" b="1" kern="1200" dirty="0" smtClean="0"/>
            <a:t>经典计算大致需要搜索</a:t>
          </a:r>
          <a:r>
            <a:rPr lang="en-US" sz="3300" b="1" kern="1200" dirty="0" smtClean="0"/>
            <a:t>N/2</a:t>
          </a:r>
          <a:r>
            <a:rPr lang="zh-CN" sz="3300" b="1" kern="1200" dirty="0" smtClean="0"/>
            <a:t>个地点才能找到</a:t>
          </a:r>
          <a:endParaRPr lang="en-US" sz="3300" b="1" kern="1200" dirty="0"/>
        </a:p>
      </dsp:txBody>
      <dsp:txXfrm>
        <a:off x="40523" y="1425869"/>
        <a:ext cx="8148554" cy="749069"/>
      </dsp:txXfrm>
    </dsp:sp>
    <dsp:sp modelId="{FAD123DE-AB64-4E9D-B430-33AA2733C3EF}">
      <dsp:nvSpPr>
        <dsp:cNvPr id="0" name=""/>
        <dsp:cNvSpPr/>
      </dsp:nvSpPr>
      <dsp:spPr>
        <a:xfrm>
          <a:off x="0" y="2310501"/>
          <a:ext cx="8229600" cy="8301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en-US" sz="3300" b="1" kern="1200" dirty="0" smtClean="0"/>
            <a:t>Grover</a:t>
          </a:r>
          <a:r>
            <a:rPr lang="zh-CN" sz="3300" b="1" kern="1200" dirty="0" smtClean="0"/>
            <a:t>的量子搜索算法可在</a:t>
          </a:r>
          <a:r>
            <a:rPr lang="en-US" sz="3300" b="1" kern="1200" dirty="0" smtClean="0"/>
            <a:t>O(  )</a:t>
          </a:r>
          <a:r>
            <a:rPr lang="zh-CN" sz="3300" b="1" kern="1200" dirty="0" smtClean="0"/>
            <a:t>内完成</a:t>
          </a:r>
          <a:endParaRPr lang="zh-CN" sz="3300" kern="1200" dirty="0"/>
        </a:p>
      </dsp:txBody>
      <dsp:txXfrm>
        <a:off x="40523" y="2351024"/>
        <a:ext cx="8148554" cy="749069"/>
      </dsp:txXfrm>
    </dsp:sp>
    <dsp:sp modelId="{F5620BB9-C508-49B4-A211-4C04DACBE8C7}">
      <dsp:nvSpPr>
        <dsp:cNvPr id="0" name=""/>
        <dsp:cNvSpPr/>
      </dsp:nvSpPr>
      <dsp:spPr>
        <a:xfrm>
          <a:off x="0" y="3235656"/>
          <a:ext cx="8229600" cy="8301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zh-CN" sz="3300" b="1" kern="1200" dirty="0" smtClean="0"/>
            <a:t>在大数据等问题中有重要应用</a:t>
          </a:r>
          <a:endParaRPr lang="zh-CN" sz="3300" kern="1200" dirty="0"/>
        </a:p>
      </dsp:txBody>
      <dsp:txXfrm>
        <a:off x="40523" y="3276179"/>
        <a:ext cx="8148554" cy="74906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A0703C-00A0-40EB-9475-272715C83042}">
      <dsp:nvSpPr>
        <dsp:cNvPr id="0" name=""/>
        <dsp:cNvSpPr/>
      </dsp:nvSpPr>
      <dsp:spPr>
        <a:xfrm rot="10800000">
          <a:off x="1560861" y="3357"/>
          <a:ext cx="5472684" cy="72961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39" tIns="125730" rIns="234696" bIns="125730" numCol="1" spcCol="1270" anchor="ctr" anchorCtr="0">
          <a:noAutofit/>
        </a:bodyPr>
        <a:lstStyle/>
        <a:p>
          <a:pPr lvl="0" algn="ctr" defTabSz="1466850" rtl="0">
            <a:lnSpc>
              <a:spcPct val="90000"/>
            </a:lnSpc>
            <a:spcBef>
              <a:spcPct val="0"/>
            </a:spcBef>
            <a:spcAft>
              <a:spcPct val="35000"/>
            </a:spcAft>
          </a:pPr>
          <a:r>
            <a:rPr lang="en-US" sz="3300" b="1" kern="1200" dirty="0" smtClean="0"/>
            <a:t>NSA</a:t>
          </a:r>
          <a:endParaRPr lang="zh-CN" sz="3300" kern="1200" dirty="0"/>
        </a:p>
      </dsp:txBody>
      <dsp:txXfrm rot="10800000">
        <a:off x="1743264" y="3357"/>
        <a:ext cx="5290281" cy="729613"/>
      </dsp:txXfrm>
    </dsp:sp>
    <dsp:sp modelId="{5E22E603-F128-43DB-A932-B9DE14DD513B}">
      <dsp:nvSpPr>
        <dsp:cNvPr id="0" name=""/>
        <dsp:cNvSpPr/>
      </dsp:nvSpPr>
      <dsp:spPr>
        <a:xfrm>
          <a:off x="1196054" y="3357"/>
          <a:ext cx="729613" cy="729613"/>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9E8555-0F20-4DD1-99B0-619FC992036D}">
      <dsp:nvSpPr>
        <dsp:cNvPr id="0" name=""/>
        <dsp:cNvSpPr/>
      </dsp:nvSpPr>
      <dsp:spPr>
        <a:xfrm rot="10800000">
          <a:off x="1560861" y="950766"/>
          <a:ext cx="5472684" cy="72961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39" tIns="125730" rIns="234696" bIns="125730" numCol="1" spcCol="1270" anchor="ctr" anchorCtr="0">
          <a:noAutofit/>
        </a:bodyPr>
        <a:lstStyle/>
        <a:p>
          <a:pPr lvl="0" algn="ctr" defTabSz="1466850" rtl="0">
            <a:lnSpc>
              <a:spcPct val="90000"/>
            </a:lnSpc>
            <a:spcBef>
              <a:spcPct val="0"/>
            </a:spcBef>
            <a:spcAft>
              <a:spcPct val="35000"/>
            </a:spcAft>
          </a:pPr>
          <a:r>
            <a:rPr lang="en-US" sz="3300" b="1" kern="1200" smtClean="0"/>
            <a:t>Google and NASA</a:t>
          </a:r>
          <a:endParaRPr lang="zh-CN" sz="3300" kern="1200"/>
        </a:p>
      </dsp:txBody>
      <dsp:txXfrm rot="10800000">
        <a:off x="1743264" y="950766"/>
        <a:ext cx="5290281" cy="729613"/>
      </dsp:txXfrm>
    </dsp:sp>
    <dsp:sp modelId="{8ED30CD6-CBBB-46A8-8BBF-9368898E376B}">
      <dsp:nvSpPr>
        <dsp:cNvPr id="0" name=""/>
        <dsp:cNvSpPr/>
      </dsp:nvSpPr>
      <dsp:spPr>
        <a:xfrm>
          <a:off x="1196054" y="950766"/>
          <a:ext cx="729613" cy="729613"/>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0273A1-132F-40D8-A004-8158102F014F}">
      <dsp:nvSpPr>
        <dsp:cNvPr id="0" name=""/>
        <dsp:cNvSpPr/>
      </dsp:nvSpPr>
      <dsp:spPr>
        <a:xfrm rot="10800000">
          <a:off x="1560861" y="1898174"/>
          <a:ext cx="5472684" cy="72961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39" tIns="125730" rIns="234696" bIns="125730" numCol="1" spcCol="1270" anchor="ctr" anchorCtr="0">
          <a:noAutofit/>
        </a:bodyPr>
        <a:lstStyle/>
        <a:p>
          <a:pPr lvl="0" algn="ctr" defTabSz="1466850" rtl="0">
            <a:lnSpc>
              <a:spcPct val="90000"/>
            </a:lnSpc>
            <a:spcBef>
              <a:spcPct val="0"/>
            </a:spcBef>
            <a:spcAft>
              <a:spcPct val="35000"/>
            </a:spcAft>
          </a:pPr>
          <a:r>
            <a:rPr lang="en-US" sz="3300" b="1" kern="1200" smtClean="0"/>
            <a:t>IBM</a:t>
          </a:r>
          <a:endParaRPr lang="zh-CN" sz="3300" kern="1200"/>
        </a:p>
      </dsp:txBody>
      <dsp:txXfrm rot="10800000">
        <a:off x="1743264" y="1898174"/>
        <a:ext cx="5290281" cy="729613"/>
      </dsp:txXfrm>
    </dsp:sp>
    <dsp:sp modelId="{D52FCECE-C9DC-4C53-8FC7-721247524965}">
      <dsp:nvSpPr>
        <dsp:cNvPr id="0" name=""/>
        <dsp:cNvSpPr/>
      </dsp:nvSpPr>
      <dsp:spPr>
        <a:xfrm>
          <a:off x="1196054" y="1898174"/>
          <a:ext cx="729613" cy="729613"/>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96CEEC-12E0-4A3D-A7A5-2E4B5389C7A2}">
      <dsp:nvSpPr>
        <dsp:cNvPr id="0" name=""/>
        <dsp:cNvSpPr/>
      </dsp:nvSpPr>
      <dsp:spPr>
        <a:xfrm rot="10800000">
          <a:off x="1560861" y="2845583"/>
          <a:ext cx="5472684" cy="72961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39" tIns="125730" rIns="234696" bIns="125730" numCol="1" spcCol="1270" anchor="ctr" anchorCtr="0">
          <a:noAutofit/>
        </a:bodyPr>
        <a:lstStyle/>
        <a:p>
          <a:pPr lvl="0" algn="ctr" defTabSz="1466850" rtl="0">
            <a:lnSpc>
              <a:spcPct val="90000"/>
            </a:lnSpc>
            <a:spcBef>
              <a:spcPct val="0"/>
            </a:spcBef>
            <a:spcAft>
              <a:spcPct val="35000"/>
            </a:spcAft>
          </a:pPr>
          <a:r>
            <a:rPr lang="en-US" sz="3300" b="1" kern="1200" smtClean="0"/>
            <a:t>Europe</a:t>
          </a:r>
          <a:endParaRPr lang="zh-CN" sz="3300" kern="1200"/>
        </a:p>
      </dsp:txBody>
      <dsp:txXfrm rot="10800000">
        <a:off x="1743264" y="2845583"/>
        <a:ext cx="5290281" cy="729613"/>
      </dsp:txXfrm>
    </dsp:sp>
    <dsp:sp modelId="{0F7D3AED-7B67-4E61-9382-66F6E3F357D4}">
      <dsp:nvSpPr>
        <dsp:cNvPr id="0" name=""/>
        <dsp:cNvSpPr/>
      </dsp:nvSpPr>
      <dsp:spPr>
        <a:xfrm>
          <a:off x="1196054" y="2845583"/>
          <a:ext cx="729613" cy="729613"/>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E973E3-F6E3-4E45-A171-A5F112A36BF9}">
      <dsp:nvSpPr>
        <dsp:cNvPr id="0" name=""/>
        <dsp:cNvSpPr/>
      </dsp:nvSpPr>
      <dsp:spPr>
        <a:xfrm rot="10800000">
          <a:off x="1560861" y="3792991"/>
          <a:ext cx="5472684" cy="72961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39" tIns="125730" rIns="234696" bIns="125730" numCol="1" spcCol="1270" anchor="ctr" anchorCtr="0">
          <a:noAutofit/>
        </a:bodyPr>
        <a:lstStyle/>
        <a:p>
          <a:pPr lvl="0" algn="ctr" defTabSz="1466850" rtl="0">
            <a:lnSpc>
              <a:spcPct val="90000"/>
            </a:lnSpc>
            <a:spcBef>
              <a:spcPct val="0"/>
            </a:spcBef>
            <a:spcAft>
              <a:spcPct val="35000"/>
            </a:spcAft>
          </a:pPr>
          <a:r>
            <a:rPr lang="en-US" sz="3300" b="1" kern="1200" dirty="0" smtClean="0">
              <a:solidFill>
                <a:srgbClr val="FF0000"/>
              </a:solidFill>
            </a:rPr>
            <a:t>China</a:t>
          </a:r>
          <a:endParaRPr lang="zh-CN" sz="3300" kern="1200" dirty="0">
            <a:solidFill>
              <a:srgbClr val="FF0000"/>
            </a:solidFill>
          </a:endParaRPr>
        </a:p>
      </dsp:txBody>
      <dsp:txXfrm rot="10800000">
        <a:off x="1743264" y="3792991"/>
        <a:ext cx="5290281" cy="729613"/>
      </dsp:txXfrm>
    </dsp:sp>
    <dsp:sp modelId="{7554C25C-8F94-432A-947F-E1FBDFF257FF}">
      <dsp:nvSpPr>
        <dsp:cNvPr id="0" name=""/>
        <dsp:cNvSpPr/>
      </dsp:nvSpPr>
      <dsp:spPr>
        <a:xfrm>
          <a:off x="1196054" y="3792991"/>
          <a:ext cx="729613" cy="729613"/>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03D60A-30E8-44F3-822D-38795A05CE01}">
      <dsp:nvSpPr>
        <dsp:cNvPr id="0" name=""/>
        <dsp:cNvSpPr/>
      </dsp:nvSpPr>
      <dsp:spPr>
        <a:xfrm>
          <a:off x="0" y="534306"/>
          <a:ext cx="8229600" cy="16350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l" defTabSz="2889250" rtl="0">
            <a:lnSpc>
              <a:spcPct val="90000"/>
            </a:lnSpc>
            <a:spcBef>
              <a:spcPct val="0"/>
            </a:spcBef>
            <a:spcAft>
              <a:spcPct val="35000"/>
            </a:spcAft>
          </a:pPr>
          <a:r>
            <a:rPr lang="zh-CN" sz="6500" b="1" kern="1200" dirty="0" smtClean="0"/>
            <a:t>量子算法</a:t>
          </a:r>
          <a:endParaRPr lang="zh-CN" sz="6500" kern="1200" dirty="0"/>
        </a:p>
      </dsp:txBody>
      <dsp:txXfrm>
        <a:off x="79818" y="614124"/>
        <a:ext cx="8069964" cy="1475439"/>
      </dsp:txXfrm>
    </dsp:sp>
    <dsp:sp modelId="{752BFDB4-FD88-42D1-BD2C-80ADDA1C8DDC}">
      <dsp:nvSpPr>
        <dsp:cNvPr id="0" name=""/>
        <dsp:cNvSpPr/>
      </dsp:nvSpPr>
      <dsp:spPr>
        <a:xfrm>
          <a:off x="0" y="2356581"/>
          <a:ext cx="8229600" cy="16350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l" defTabSz="2889250" rtl="0">
            <a:lnSpc>
              <a:spcPct val="90000"/>
            </a:lnSpc>
            <a:spcBef>
              <a:spcPct val="0"/>
            </a:spcBef>
            <a:spcAft>
              <a:spcPct val="35000"/>
            </a:spcAft>
          </a:pPr>
          <a:r>
            <a:rPr lang="zh-CN" sz="6500" b="1" kern="1200" dirty="0" smtClean="0"/>
            <a:t>量子安全</a:t>
          </a:r>
          <a:endParaRPr lang="zh-CN" sz="6500" kern="1200" dirty="0"/>
        </a:p>
      </dsp:txBody>
      <dsp:txXfrm>
        <a:off x="79818" y="2436399"/>
        <a:ext cx="8069964" cy="147543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86DE8C-BADC-4D47-B5D1-76E45C14546F}">
      <dsp:nvSpPr>
        <dsp:cNvPr id="0" name=""/>
        <dsp:cNvSpPr/>
      </dsp:nvSpPr>
      <dsp:spPr>
        <a:xfrm rot="10800000">
          <a:off x="1870475" y="1167"/>
          <a:ext cx="5472684" cy="196807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7865" tIns="160020" rIns="298704" bIns="160020" numCol="1" spcCol="1270" anchor="ctr" anchorCtr="0">
          <a:noAutofit/>
        </a:bodyPr>
        <a:lstStyle/>
        <a:p>
          <a:pPr lvl="0" algn="ctr" defTabSz="1866900" rtl="0">
            <a:lnSpc>
              <a:spcPct val="90000"/>
            </a:lnSpc>
            <a:spcBef>
              <a:spcPct val="0"/>
            </a:spcBef>
            <a:spcAft>
              <a:spcPct val="35000"/>
            </a:spcAft>
          </a:pPr>
          <a:r>
            <a:rPr lang="zh-CN" sz="4200" b="1" kern="1200" smtClean="0"/>
            <a:t>国际上有许多新的重要的算法</a:t>
          </a:r>
          <a:endParaRPr lang="zh-CN" sz="4200" kern="1200"/>
        </a:p>
      </dsp:txBody>
      <dsp:txXfrm rot="10800000">
        <a:off x="2362493" y="1167"/>
        <a:ext cx="4980666" cy="1968071"/>
      </dsp:txXfrm>
    </dsp:sp>
    <dsp:sp modelId="{E5E8ECE1-CB31-4D12-BB88-2918EF46D833}">
      <dsp:nvSpPr>
        <dsp:cNvPr id="0" name=""/>
        <dsp:cNvSpPr/>
      </dsp:nvSpPr>
      <dsp:spPr>
        <a:xfrm>
          <a:off x="886440" y="1167"/>
          <a:ext cx="1968071" cy="1968071"/>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4BB93F-070D-4F50-B903-F03328703401}">
      <dsp:nvSpPr>
        <dsp:cNvPr id="0" name=""/>
        <dsp:cNvSpPr/>
      </dsp:nvSpPr>
      <dsp:spPr>
        <a:xfrm rot="10800000">
          <a:off x="1870475" y="2556723"/>
          <a:ext cx="5472684" cy="196807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7865" tIns="160020" rIns="298704" bIns="160020" numCol="1" spcCol="1270" anchor="ctr" anchorCtr="0">
          <a:noAutofit/>
        </a:bodyPr>
        <a:lstStyle/>
        <a:p>
          <a:pPr lvl="0" algn="ctr" defTabSz="1866900" rtl="0">
            <a:lnSpc>
              <a:spcPct val="90000"/>
            </a:lnSpc>
            <a:spcBef>
              <a:spcPct val="0"/>
            </a:spcBef>
            <a:spcAft>
              <a:spcPct val="35000"/>
            </a:spcAft>
          </a:pPr>
          <a:r>
            <a:rPr lang="zh-CN" sz="4200" b="1" kern="1200" dirty="0" smtClean="0">
              <a:solidFill>
                <a:srgbClr val="FF0000"/>
              </a:solidFill>
            </a:rPr>
            <a:t>我国在相关方面比较薄弱</a:t>
          </a:r>
          <a:endParaRPr lang="zh-CN" sz="4200" kern="1200" dirty="0">
            <a:solidFill>
              <a:srgbClr val="FF0000"/>
            </a:solidFill>
          </a:endParaRPr>
        </a:p>
      </dsp:txBody>
      <dsp:txXfrm rot="10800000">
        <a:off x="2362493" y="2556723"/>
        <a:ext cx="4980666" cy="1968071"/>
      </dsp:txXfrm>
    </dsp:sp>
    <dsp:sp modelId="{49F35D67-A262-4FC8-AF3E-EB839EF5C474}">
      <dsp:nvSpPr>
        <dsp:cNvPr id="0" name=""/>
        <dsp:cNvSpPr/>
      </dsp:nvSpPr>
      <dsp:spPr>
        <a:xfrm>
          <a:off x="886440" y="2556723"/>
          <a:ext cx="1968071" cy="1968071"/>
        </a:xfrm>
        <a:prstGeom prst="ellipse">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86DE8C-BADC-4D47-B5D1-76E45C14546F}">
      <dsp:nvSpPr>
        <dsp:cNvPr id="0" name=""/>
        <dsp:cNvSpPr/>
      </dsp:nvSpPr>
      <dsp:spPr>
        <a:xfrm rot="10800000">
          <a:off x="1870475" y="1167"/>
          <a:ext cx="5472684" cy="196807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7865" tIns="140970" rIns="263144" bIns="140970" numCol="1" spcCol="1270" anchor="ctr" anchorCtr="0">
          <a:noAutofit/>
        </a:bodyPr>
        <a:lstStyle/>
        <a:p>
          <a:pPr lvl="0" algn="ctr" defTabSz="1644650" rtl="0">
            <a:lnSpc>
              <a:spcPct val="90000"/>
            </a:lnSpc>
            <a:spcBef>
              <a:spcPct val="0"/>
            </a:spcBef>
            <a:spcAft>
              <a:spcPct val="35000"/>
            </a:spcAft>
          </a:pPr>
          <a:r>
            <a:rPr lang="zh-CN" altLang="en-US" sz="3700" kern="1200" dirty="0" smtClean="0"/>
            <a:t>我国在量子通信方面成果显著</a:t>
          </a:r>
          <a:endParaRPr lang="zh-CN" sz="3700" kern="1200" dirty="0"/>
        </a:p>
      </dsp:txBody>
      <dsp:txXfrm rot="10800000">
        <a:off x="2362493" y="1167"/>
        <a:ext cx="4980666" cy="1968071"/>
      </dsp:txXfrm>
    </dsp:sp>
    <dsp:sp modelId="{E5E8ECE1-CB31-4D12-BB88-2918EF46D833}">
      <dsp:nvSpPr>
        <dsp:cNvPr id="0" name=""/>
        <dsp:cNvSpPr/>
      </dsp:nvSpPr>
      <dsp:spPr>
        <a:xfrm>
          <a:off x="886440" y="1167"/>
          <a:ext cx="1968071" cy="1968071"/>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4BB93F-070D-4F50-B903-F03328703401}">
      <dsp:nvSpPr>
        <dsp:cNvPr id="0" name=""/>
        <dsp:cNvSpPr/>
      </dsp:nvSpPr>
      <dsp:spPr>
        <a:xfrm rot="10800000">
          <a:off x="1870475" y="2556723"/>
          <a:ext cx="5472684" cy="196807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7865" tIns="140970" rIns="263144" bIns="140970" numCol="1" spcCol="1270" anchor="ctr" anchorCtr="0">
          <a:noAutofit/>
        </a:bodyPr>
        <a:lstStyle/>
        <a:p>
          <a:pPr lvl="0" algn="ctr" defTabSz="1644650" rtl="0">
            <a:lnSpc>
              <a:spcPct val="90000"/>
            </a:lnSpc>
            <a:spcBef>
              <a:spcPct val="0"/>
            </a:spcBef>
            <a:spcAft>
              <a:spcPct val="35000"/>
            </a:spcAft>
          </a:pPr>
          <a:r>
            <a:rPr lang="zh-CN" altLang="en-US" sz="3700" b="1" kern="1200" dirty="0" smtClean="0">
              <a:solidFill>
                <a:srgbClr val="FF0000"/>
              </a:solidFill>
            </a:rPr>
            <a:t>许多量子密码协议的无条件安全性没有得到严格证明</a:t>
          </a:r>
          <a:endParaRPr lang="zh-CN" sz="3700" b="1" kern="1200" dirty="0">
            <a:solidFill>
              <a:srgbClr val="FF0000"/>
            </a:solidFill>
          </a:endParaRPr>
        </a:p>
      </dsp:txBody>
      <dsp:txXfrm rot="10800000">
        <a:off x="2362493" y="2556723"/>
        <a:ext cx="4980666" cy="1968071"/>
      </dsp:txXfrm>
    </dsp:sp>
    <dsp:sp modelId="{49F35D67-A262-4FC8-AF3E-EB839EF5C474}">
      <dsp:nvSpPr>
        <dsp:cNvPr id="0" name=""/>
        <dsp:cNvSpPr/>
      </dsp:nvSpPr>
      <dsp:spPr>
        <a:xfrm>
          <a:off x="886440" y="2556723"/>
          <a:ext cx="1968071" cy="1968071"/>
        </a:xfrm>
        <a:prstGeom prst="ellipse">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917F98-C23B-4F75-A95A-C48B8B428BCC}">
      <dsp:nvSpPr>
        <dsp:cNvPr id="0" name=""/>
        <dsp:cNvSpPr/>
      </dsp:nvSpPr>
      <dsp:spPr>
        <a:xfrm>
          <a:off x="0" y="0"/>
          <a:ext cx="8229600" cy="5944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b="1" kern="1200" dirty="0" smtClean="0"/>
            <a:t>超高性能云计算</a:t>
          </a:r>
          <a:endParaRPr lang="zh-CN" sz="2600" kern="1200" dirty="0"/>
        </a:p>
      </dsp:txBody>
      <dsp:txXfrm>
        <a:off x="1705367" y="0"/>
        <a:ext cx="6524232" cy="594474"/>
      </dsp:txXfrm>
    </dsp:sp>
    <dsp:sp modelId="{05ADEB5A-FBF5-408B-A8F5-45E8380CC43A}">
      <dsp:nvSpPr>
        <dsp:cNvPr id="0" name=""/>
        <dsp:cNvSpPr/>
      </dsp:nvSpPr>
      <dsp:spPr>
        <a:xfrm>
          <a:off x="59447" y="59447"/>
          <a:ext cx="1645920" cy="475579"/>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386983-60FE-456E-89DE-0A702C990A7E}">
      <dsp:nvSpPr>
        <dsp:cNvPr id="0" name=""/>
        <dsp:cNvSpPr/>
      </dsp:nvSpPr>
      <dsp:spPr>
        <a:xfrm>
          <a:off x="0" y="653922"/>
          <a:ext cx="8229600" cy="5944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b="1" kern="1200" dirty="0" smtClean="0"/>
            <a:t>云计算和网格计算</a:t>
          </a:r>
          <a:endParaRPr lang="zh-CN" sz="2600" kern="1200" dirty="0"/>
        </a:p>
      </dsp:txBody>
      <dsp:txXfrm>
        <a:off x="1705367" y="653922"/>
        <a:ext cx="6524232" cy="594474"/>
      </dsp:txXfrm>
    </dsp:sp>
    <dsp:sp modelId="{DAF2C691-9AC6-45CC-887E-7EE10FD7E997}">
      <dsp:nvSpPr>
        <dsp:cNvPr id="0" name=""/>
        <dsp:cNvSpPr/>
      </dsp:nvSpPr>
      <dsp:spPr>
        <a:xfrm>
          <a:off x="59447" y="713369"/>
          <a:ext cx="1645920" cy="475579"/>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C187D9-1F83-4E70-AC30-00876B013705}">
      <dsp:nvSpPr>
        <dsp:cNvPr id="0" name=""/>
        <dsp:cNvSpPr/>
      </dsp:nvSpPr>
      <dsp:spPr>
        <a:xfrm>
          <a:off x="0" y="1307844"/>
          <a:ext cx="8229600" cy="5944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b="1" kern="1200" dirty="0" smtClean="0"/>
            <a:t>分子生物计算</a:t>
          </a:r>
          <a:endParaRPr lang="zh-CN" sz="2600" kern="1200" dirty="0"/>
        </a:p>
      </dsp:txBody>
      <dsp:txXfrm>
        <a:off x="1705367" y="1307844"/>
        <a:ext cx="6524232" cy="594474"/>
      </dsp:txXfrm>
    </dsp:sp>
    <dsp:sp modelId="{6C02474F-B31A-4893-BF77-23A90CC51520}">
      <dsp:nvSpPr>
        <dsp:cNvPr id="0" name=""/>
        <dsp:cNvSpPr/>
      </dsp:nvSpPr>
      <dsp:spPr>
        <a:xfrm>
          <a:off x="59447" y="1367291"/>
          <a:ext cx="1645920" cy="475579"/>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C59AEF-C584-4F10-9857-D5B4FCFA8214}">
      <dsp:nvSpPr>
        <dsp:cNvPr id="0" name=""/>
        <dsp:cNvSpPr/>
      </dsp:nvSpPr>
      <dsp:spPr>
        <a:xfrm>
          <a:off x="0" y="1961766"/>
          <a:ext cx="8229600" cy="5944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b="1" kern="1200" dirty="0" smtClean="0"/>
            <a:t>神经网络计算</a:t>
          </a:r>
          <a:endParaRPr lang="zh-CN" sz="2600" kern="1200" dirty="0"/>
        </a:p>
      </dsp:txBody>
      <dsp:txXfrm>
        <a:off x="1705367" y="1961766"/>
        <a:ext cx="6524232" cy="594474"/>
      </dsp:txXfrm>
    </dsp:sp>
    <dsp:sp modelId="{42638AEA-62EC-4F40-A0DB-DDD0E6314B10}">
      <dsp:nvSpPr>
        <dsp:cNvPr id="0" name=""/>
        <dsp:cNvSpPr/>
      </dsp:nvSpPr>
      <dsp:spPr>
        <a:xfrm>
          <a:off x="59447" y="2021213"/>
          <a:ext cx="1645920" cy="475579"/>
        </a:xfrm>
        <a:prstGeom prst="roundRect">
          <a:avLst>
            <a:gd name="adj" fmla="val 10000"/>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BE2A7B-46DF-469D-9AA0-7272431F8AE5}">
      <dsp:nvSpPr>
        <dsp:cNvPr id="0" name=""/>
        <dsp:cNvSpPr/>
      </dsp:nvSpPr>
      <dsp:spPr>
        <a:xfrm>
          <a:off x="0" y="2615688"/>
          <a:ext cx="8229600" cy="5944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b="1" kern="1200" dirty="0" smtClean="0"/>
            <a:t>光子计算</a:t>
          </a:r>
          <a:endParaRPr lang="zh-CN" sz="2600" kern="1200" dirty="0"/>
        </a:p>
      </dsp:txBody>
      <dsp:txXfrm>
        <a:off x="1705367" y="2615688"/>
        <a:ext cx="6524232" cy="594474"/>
      </dsp:txXfrm>
    </dsp:sp>
    <dsp:sp modelId="{DE73A1FC-3615-4D06-848B-42ADFEB4A695}">
      <dsp:nvSpPr>
        <dsp:cNvPr id="0" name=""/>
        <dsp:cNvSpPr/>
      </dsp:nvSpPr>
      <dsp:spPr>
        <a:xfrm>
          <a:off x="59447" y="2675135"/>
          <a:ext cx="1645920" cy="475579"/>
        </a:xfrm>
        <a:prstGeom prst="roundRect">
          <a:avLst>
            <a:gd name="adj" fmla="val 10000"/>
          </a:avLst>
        </a:prstGeom>
        <a:blipFill rotWithShape="1">
          <a:blip xmlns:r="http://schemas.openxmlformats.org/officeDocument/2006/relationships" r:embed="rId5"/>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68CE6A-382F-46CA-A63B-92A9616D05CC}">
      <dsp:nvSpPr>
        <dsp:cNvPr id="0" name=""/>
        <dsp:cNvSpPr/>
      </dsp:nvSpPr>
      <dsp:spPr>
        <a:xfrm>
          <a:off x="0" y="3269610"/>
          <a:ext cx="8229600" cy="5944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l" defTabSz="1778000" rtl="0">
            <a:lnSpc>
              <a:spcPct val="90000"/>
            </a:lnSpc>
            <a:spcBef>
              <a:spcPct val="0"/>
            </a:spcBef>
            <a:spcAft>
              <a:spcPct val="35000"/>
            </a:spcAft>
          </a:pPr>
          <a:r>
            <a:rPr lang="zh-CN" sz="4000" b="1" kern="1200" dirty="0" smtClean="0">
              <a:solidFill>
                <a:srgbClr val="FF0000"/>
              </a:solidFill>
            </a:rPr>
            <a:t>量子计算</a:t>
          </a:r>
          <a:endParaRPr lang="en-US" sz="4000" b="1" kern="1200" dirty="0">
            <a:solidFill>
              <a:srgbClr val="FF0000"/>
            </a:solidFill>
          </a:endParaRPr>
        </a:p>
      </dsp:txBody>
      <dsp:txXfrm>
        <a:off x="1705367" y="3269610"/>
        <a:ext cx="6524232" cy="594474"/>
      </dsp:txXfrm>
    </dsp:sp>
    <dsp:sp modelId="{5EE650D2-B4B1-4DCD-9161-9BFE1FA2FA1A}">
      <dsp:nvSpPr>
        <dsp:cNvPr id="0" name=""/>
        <dsp:cNvSpPr/>
      </dsp:nvSpPr>
      <dsp:spPr>
        <a:xfrm>
          <a:off x="59447" y="3329057"/>
          <a:ext cx="1645920" cy="475579"/>
        </a:xfrm>
        <a:prstGeom prst="roundRect">
          <a:avLst>
            <a:gd name="adj" fmla="val 10000"/>
          </a:avLst>
        </a:prstGeom>
        <a:blipFill rotWithShape="1">
          <a:blip xmlns:r="http://schemas.openxmlformats.org/officeDocument/2006/relationships" r:embed="rId6"/>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07EC69-BD23-400B-8224-7DB7A5E6F1F6}">
      <dsp:nvSpPr>
        <dsp:cNvPr id="0" name=""/>
        <dsp:cNvSpPr/>
      </dsp:nvSpPr>
      <dsp:spPr>
        <a:xfrm>
          <a:off x="0" y="3923532"/>
          <a:ext cx="8229600" cy="5944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en-US" sz="2600" b="1" kern="1200" dirty="0" smtClean="0"/>
            <a:t>…</a:t>
          </a:r>
          <a:endParaRPr lang="zh-CN" sz="2600" b="1" kern="1200" dirty="0"/>
        </a:p>
      </dsp:txBody>
      <dsp:txXfrm>
        <a:off x="1705367" y="3923532"/>
        <a:ext cx="6524232" cy="594474"/>
      </dsp:txXfrm>
    </dsp:sp>
    <dsp:sp modelId="{B7C41C28-52AD-41D3-B387-B55F01FD2677}">
      <dsp:nvSpPr>
        <dsp:cNvPr id="0" name=""/>
        <dsp:cNvSpPr/>
      </dsp:nvSpPr>
      <dsp:spPr>
        <a:xfrm>
          <a:off x="59447" y="3982980"/>
          <a:ext cx="1645920" cy="475579"/>
        </a:xfrm>
        <a:prstGeom prst="roundRect">
          <a:avLst>
            <a:gd name="adj" fmla="val 10000"/>
          </a:avLst>
        </a:prstGeom>
        <a:blipFill rotWithShape="1">
          <a:blip xmlns:r="http://schemas.openxmlformats.org/officeDocument/2006/relationships" r:embed="rId7"/>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BE2DF-7666-4652-8F6C-0EEF00B07F01}">
      <dsp:nvSpPr>
        <dsp:cNvPr id="0" name=""/>
        <dsp:cNvSpPr/>
      </dsp:nvSpPr>
      <dsp:spPr>
        <a:xfrm>
          <a:off x="0" y="2243628"/>
          <a:ext cx="7429500"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zh-CN" altLang="en-US" sz="3600" b="1" kern="1200" dirty="0" smtClean="0">
              <a:solidFill>
                <a:srgbClr val="FF0000"/>
              </a:solidFill>
            </a:rPr>
            <a:t>量子物理</a:t>
          </a:r>
          <a:r>
            <a:rPr lang="zh-CN" altLang="en-US" sz="3600" b="1" kern="1200" dirty="0" smtClean="0">
              <a:solidFill>
                <a:schemeClr val="tx1"/>
              </a:solidFill>
            </a:rPr>
            <a:t>和</a:t>
          </a:r>
          <a:r>
            <a:rPr lang="zh-CN" altLang="en-US" sz="3600" b="1" kern="1200" dirty="0" smtClean="0">
              <a:solidFill>
                <a:srgbClr val="FF0000"/>
              </a:solidFill>
            </a:rPr>
            <a:t>信息处理与计算</a:t>
          </a:r>
          <a:r>
            <a:rPr lang="zh-CN" altLang="en-US" sz="3600" b="1" kern="1200" dirty="0" smtClean="0">
              <a:solidFill>
                <a:schemeClr val="tx1"/>
              </a:solidFill>
            </a:rPr>
            <a:t>的结合</a:t>
          </a:r>
          <a:endParaRPr lang="zh-CN" altLang="en-US" sz="3600" b="1" kern="1200" dirty="0">
            <a:solidFill>
              <a:schemeClr val="tx1"/>
            </a:solidFill>
          </a:endParaRPr>
        </a:p>
      </dsp:txBody>
      <dsp:txXfrm>
        <a:off x="59399" y="2303027"/>
        <a:ext cx="7310702" cy="1098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ACB83F-4D25-465C-B932-CE297372CF5C}">
      <dsp:nvSpPr>
        <dsp:cNvPr id="0" name=""/>
        <dsp:cNvSpPr/>
      </dsp:nvSpPr>
      <dsp:spPr>
        <a:xfrm>
          <a:off x="0" y="2731658"/>
          <a:ext cx="8229600" cy="179226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84480" tIns="284480" rIns="284480" bIns="284480" numCol="1" spcCol="1270" anchor="ctr" anchorCtr="0">
          <a:noAutofit/>
        </a:bodyPr>
        <a:lstStyle/>
        <a:p>
          <a:pPr lvl="0" algn="ctr" defTabSz="1778000" rtl="0">
            <a:lnSpc>
              <a:spcPct val="90000"/>
            </a:lnSpc>
            <a:spcBef>
              <a:spcPct val="0"/>
            </a:spcBef>
            <a:spcAft>
              <a:spcPct val="35000"/>
            </a:spcAft>
          </a:pPr>
          <a:r>
            <a:rPr lang="zh-CN" sz="4000" b="1" kern="1200" dirty="0" smtClean="0">
              <a:solidFill>
                <a:srgbClr val="FF0000"/>
              </a:solidFill>
            </a:rPr>
            <a:t>量子信息与量子计算</a:t>
          </a:r>
          <a:r>
            <a:rPr lang="zh-CN" sz="4000" b="1" kern="1200" dirty="0" smtClean="0"/>
            <a:t>是信息论和计算机科学与量子物理交叉的学科。</a:t>
          </a:r>
          <a:endParaRPr lang="zh-CN" sz="4000" kern="1200" dirty="0"/>
        </a:p>
      </dsp:txBody>
      <dsp:txXfrm>
        <a:off x="0" y="2731658"/>
        <a:ext cx="8229600" cy="1792263"/>
      </dsp:txXfrm>
    </dsp:sp>
    <dsp:sp modelId="{A6A9E6BF-13D9-4944-96FF-C8CBCC3772C7}">
      <dsp:nvSpPr>
        <dsp:cNvPr id="0" name=""/>
        <dsp:cNvSpPr/>
      </dsp:nvSpPr>
      <dsp:spPr>
        <a:xfrm rot="10800000">
          <a:off x="0" y="2040"/>
          <a:ext cx="8229600" cy="2756501"/>
        </a:xfrm>
        <a:prstGeom prst="upArrowCallou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84480" tIns="284480" rIns="284480" bIns="284480" numCol="1" spcCol="1270" anchor="ctr" anchorCtr="0">
          <a:noAutofit/>
        </a:bodyPr>
        <a:lstStyle/>
        <a:p>
          <a:pPr lvl="0" algn="ctr" defTabSz="1778000" rtl="0">
            <a:lnSpc>
              <a:spcPct val="90000"/>
            </a:lnSpc>
            <a:spcBef>
              <a:spcPct val="0"/>
            </a:spcBef>
            <a:spcAft>
              <a:spcPct val="35000"/>
            </a:spcAft>
          </a:pPr>
          <a:r>
            <a:rPr lang="zh-CN" sz="4000" b="1" kern="1200" dirty="0" smtClean="0">
              <a:solidFill>
                <a:srgbClr val="FF0000"/>
              </a:solidFill>
            </a:rPr>
            <a:t>量子计算机</a:t>
          </a:r>
          <a:r>
            <a:rPr lang="en-US" sz="4000" b="1" kern="1200" dirty="0" smtClean="0"/>
            <a:t>——</a:t>
          </a:r>
          <a:r>
            <a:rPr lang="zh-CN" sz="4000" b="1" kern="1200" dirty="0" smtClean="0"/>
            <a:t>以量子力学原理进行计算的计算机 </a:t>
          </a:r>
          <a:endParaRPr lang="zh-CN" sz="4000" kern="1200" dirty="0"/>
        </a:p>
      </dsp:txBody>
      <dsp:txXfrm rot="10800000">
        <a:off x="0" y="2040"/>
        <a:ext cx="8229600" cy="17910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7BC4A-97CE-429C-ADC9-974E4822D6F7}">
      <dsp:nvSpPr>
        <dsp:cNvPr id="0" name=""/>
        <dsp:cNvSpPr/>
      </dsp:nvSpPr>
      <dsp:spPr>
        <a:xfrm>
          <a:off x="0" y="40249"/>
          <a:ext cx="8229600" cy="14165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rtl="0">
            <a:lnSpc>
              <a:spcPct val="90000"/>
            </a:lnSpc>
            <a:spcBef>
              <a:spcPct val="0"/>
            </a:spcBef>
            <a:spcAft>
              <a:spcPct val="35000"/>
            </a:spcAft>
          </a:pPr>
          <a:r>
            <a:rPr lang="zh-CN" sz="3400" b="1" kern="1200" dirty="0" smtClean="0">
              <a:solidFill>
                <a:srgbClr val="FF0000"/>
              </a:solidFill>
            </a:rPr>
            <a:t>计算速度：</a:t>
          </a:r>
          <a:r>
            <a:rPr lang="zh-CN" sz="3400" b="1" kern="1200" dirty="0" smtClean="0"/>
            <a:t>大数分解、数据搜索</a:t>
          </a:r>
          <a:endParaRPr lang="en-US" sz="3400" b="1" kern="1200" dirty="0"/>
        </a:p>
      </dsp:txBody>
      <dsp:txXfrm>
        <a:off x="69150" y="109399"/>
        <a:ext cx="8091300" cy="1278240"/>
      </dsp:txXfrm>
    </dsp:sp>
    <dsp:sp modelId="{5A9CF5F7-527A-41FE-A499-78E907C3FCB8}">
      <dsp:nvSpPr>
        <dsp:cNvPr id="0" name=""/>
        <dsp:cNvSpPr/>
      </dsp:nvSpPr>
      <dsp:spPr>
        <a:xfrm>
          <a:off x="0" y="1554710"/>
          <a:ext cx="8229600" cy="14165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rtl="0">
            <a:lnSpc>
              <a:spcPct val="90000"/>
            </a:lnSpc>
            <a:spcBef>
              <a:spcPct val="0"/>
            </a:spcBef>
            <a:spcAft>
              <a:spcPct val="35000"/>
            </a:spcAft>
          </a:pPr>
          <a:r>
            <a:rPr lang="zh-CN" sz="3400" b="1" kern="1200" dirty="0" smtClean="0">
              <a:solidFill>
                <a:srgbClr val="FF0000"/>
              </a:solidFill>
            </a:rPr>
            <a:t>安全性：</a:t>
          </a:r>
          <a:r>
            <a:rPr lang="zh-CN" sz="3400" b="1" kern="1200" dirty="0" smtClean="0"/>
            <a:t>量子密码</a:t>
          </a:r>
          <a:endParaRPr lang="en-US" sz="3400" b="1" kern="1200" dirty="0"/>
        </a:p>
      </dsp:txBody>
      <dsp:txXfrm>
        <a:off x="69150" y="1623860"/>
        <a:ext cx="8091300" cy="1278240"/>
      </dsp:txXfrm>
    </dsp:sp>
    <dsp:sp modelId="{D7D794C6-1728-40A0-9EF8-E93E81E17688}">
      <dsp:nvSpPr>
        <dsp:cNvPr id="0" name=""/>
        <dsp:cNvSpPr/>
      </dsp:nvSpPr>
      <dsp:spPr>
        <a:xfrm>
          <a:off x="0" y="3047598"/>
          <a:ext cx="8229600" cy="14165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rtl="0">
            <a:lnSpc>
              <a:spcPct val="90000"/>
            </a:lnSpc>
            <a:spcBef>
              <a:spcPct val="0"/>
            </a:spcBef>
            <a:spcAft>
              <a:spcPct val="35000"/>
            </a:spcAft>
          </a:pPr>
          <a:r>
            <a:rPr lang="zh-CN" altLang="en-US" sz="3400" b="1" kern="1200" dirty="0" smtClean="0">
              <a:solidFill>
                <a:srgbClr val="FF0000"/>
              </a:solidFill>
            </a:rPr>
            <a:t>物理实现性：</a:t>
          </a:r>
          <a:r>
            <a:rPr lang="zh-CN" altLang="en-US" sz="3400" b="1" kern="1200" dirty="0" smtClean="0"/>
            <a:t>离子阱、光学、超导、腔量子电动力学、核磁共振、半导体等十余种</a:t>
          </a:r>
          <a:endParaRPr lang="zh-CN" sz="3400" b="1" kern="1200" dirty="0"/>
        </a:p>
      </dsp:txBody>
      <dsp:txXfrm>
        <a:off x="69150" y="3116748"/>
        <a:ext cx="8091300" cy="12782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1BCEE-FE43-4FEE-AA70-AAD5CA3CE540}">
      <dsp:nvSpPr>
        <dsp:cNvPr id="0" name=""/>
        <dsp:cNvSpPr/>
      </dsp:nvSpPr>
      <dsp:spPr>
        <a:xfrm>
          <a:off x="3543" y="0"/>
          <a:ext cx="7250984" cy="917596"/>
        </a:xfrm>
        <a:prstGeom prst="chevron">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6022" tIns="58674" rIns="58674" bIns="58674" numCol="1" spcCol="1270" anchor="ctr" anchorCtr="0">
          <a:noAutofit/>
        </a:bodyPr>
        <a:lstStyle/>
        <a:p>
          <a:pPr lvl="0" algn="ctr" defTabSz="1955800" rtl="0">
            <a:lnSpc>
              <a:spcPct val="90000"/>
            </a:lnSpc>
            <a:spcBef>
              <a:spcPct val="0"/>
            </a:spcBef>
            <a:spcAft>
              <a:spcPct val="35000"/>
            </a:spcAft>
          </a:pPr>
          <a:r>
            <a:rPr lang="zh-CN" altLang="en-US" sz="4400" b="1" kern="1200" dirty="0" smtClean="0">
              <a:solidFill>
                <a:srgbClr val="FFFF00"/>
              </a:solidFill>
            </a:rPr>
            <a:t>经典物理</a:t>
          </a:r>
          <a:r>
            <a:rPr lang="zh-CN" altLang="en-US" sz="4400" b="1" kern="1200" dirty="0" smtClean="0">
              <a:solidFill>
                <a:srgbClr val="FF0000"/>
              </a:solidFill>
            </a:rPr>
            <a:t>  量子物理</a:t>
          </a:r>
          <a:endParaRPr lang="zh-CN" altLang="en-US" sz="4400" b="1" kern="1200" dirty="0">
            <a:solidFill>
              <a:srgbClr val="FF0000"/>
            </a:solidFill>
          </a:endParaRPr>
        </a:p>
      </dsp:txBody>
      <dsp:txXfrm>
        <a:off x="462341" y="0"/>
        <a:ext cx="6333388" cy="9175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CE643-68B4-458E-B58C-48FE6B4BD124}">
      <dsp:nvSpPr>
        <dsp:cNvPr id="0" name=""/>
        <dsp:cNvSpPr/>
      </dsp:nvSpPr>
      <dsp:spPr>
        <a:xfrm>
          <a:off x="0" y="0"/>
          <a:ext cx="8229600" cy="141436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zh-CN" sz="3500" b="1" kern="1200" dirty="0" smtClean="0">
              <a:solidFill>
                <a:srgbClr val="FF0000"/>
              </a:solidFill>
            </a:rPr>
            <a:t>微观世界</a:t>
          </a:r>
          <a:r>
            <a:rPr lang="zh-CN" altLang="en-US" sz="3500" b="1" kern="1200" dirty="0" smtClean="0">
              <a:solidFill>
                <a:srgbClr val="FFFF00"/>
              </a:solidFill>
            </a:rPr>
            <a:t>（量子）</a:t>
          </a:r>
          <a:r>
            <a:rPr lang="zh-CN" sz="3500" b="1" kern="1200" dirty="0" smtClean="0">
              <a:solidFill>
                <a:srgbClr val="FF0000"/>
              </a:solidFill>
            </a:rPr>
            <a:t>：</a:t>
          </a:r>
          <a:r>
            <a:rPr lang="zh-CN" sz="3500" b="1" kern="1200" dirty="0" smtClean="0"/>
            <a:t>电子、光子等</a:t>
          </a:r>
          <a:endParaRPr lang="en-US" sz="3500" b="1" kern="1200" dirty="0"/>
        </a:p>
      </dsp:txBody>
      <dsp:txXfrm>
        <a:off x="1787356" y="0"/>
        <a:ext cx="6442243" cy="1414363"/>
      </dsp:txXfrm>
    </dsp:sp>
    <dsp:sp modelId="{BB1CED68-1152-4A42-8A17-7A1505439916}">
      <dsp:nvSpPr>
        <dsp:cNvPr id="0" name=""/>
        <dsp:cNvSpPr/>
      </dsp:nvSpPr>
      <dsp:spPr>
        <a:xfrm>
          <a:off x="141436" y="141436"/>
          <a:ext cx="1645920" cy="1131490"/>
        </a:xfrm>
        <a:prstGeom prst="roundRect">
          <a:avLst>
            <a:gd name="adj" fmla="val 10000"/>
          </a:avLst>
        </a:prstGeom>
        <a:blipFill rotWithShape="1">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1444554F-5F23-406F-973E-FBB36BA9E9AC}">
      <dsp:nvSpPr>
        <dsp:cNvPr id="0" name=""/>
        <dsp:cNvSpPr/>
      </dsp:nvSpPr>
      <dsp:spPr>
        <a:xfrm>
          <a:off x="0" y="1555799"/>
          <a:ext cx="8229600" cy="141436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b="1" kern="1200" dirty="0" smtClean="0">
              <a:solidFill>
                <a:srgbClr val="FF0000"/>
              </a:solidFill>
            </a:rPr>
            <a:t>1900-1925: </a:t>
          </a:r>
          <a:r>
            <a:rPr lang="en-US" sz="3500" b="1" kern="1200" dirty="0" smtClean="0">
              <a:latin typeface="GungsuhChe" pitchFamily="49" charset="-127"/>
              <a:ea typeface="GungsuhChe" pitchFamily="49" charset="-127"/>
            </a:rPr>
            <a:t>Plank, Einstein, Bohr, </a:t>
          </a:r>
          <a:r>
            <a:rPr lang="en-US" sz="3500" b="1" kern="1200" dirty="0" err="1" smtClean="0">
              <a:latin typeface="GungsuhChe" pitchFamily="49" charset="-127"/>
              <a:ea typeface="GungsuhChe" pitchFamily="49" charset="-127"/>
            </a:rPr>
            <a:t>Schödinger</a:t>
          </a:r>
          <a:r>
            <a:rPr lang="en-US" sz="3500" b="1" kern="1200" dirty="0" smtClean="0">
              <a:latin typeface="GungsuhChe" pitchFamily="49" charset="-127"/>
              <a:ea typeface="GungsuhChe" pitchFamily="49" charset="-127"/>
            </a:rPr>
            <a:t>, Heisenberg</a:t>
          </a:r>
          <a:endParaRPr lang="zh-CN" sz="3500" kern="1200" dirty="0">
            <a:latin typeface="GungsuhChe" pitchFamily="49" charset="-127"/>
            <a:ea typeface="GungsuhChe" pitchFamily="49" charset="-127"/>
          </a:endParaRPr>
        </a:p>
      </dsp:txBody>
      <dsp:txXfrm>
        <a:off x="1787356" y="1555799"/>
        <a:ext cx="6442243" cy="1414363"/>
      </dsp:txXfrm>
    </dsp:sp>
    <dsp:sp modelId="{82F0E73E-5888-4EFC-A6B9-A6A399FA60A4}">
      <dsp:nvSpPr>
        <dsp:cNvPr id="0" name=""/>
        <dsp:cNvSpPr/>
      </dsp:nvSpPr>
      <dsp:spPr>
        <a:xfrm>
          <a:off x="141436" y="1697236"/>
          <a:ext cx="1645920" cy="1131490"/>
        </a:xfrm>
        <a:prstGeom prst="roundRect">
          <a:avLst>
            <a:gd name="adj" fmla="val 10000"/>
          </a:avLst>
        </a:prstGeom>
        <a:blipFill rotWithShape="1">
          <a:blip xmlns:r="http://schemas.openxmlformats.org/officeDocument/2006/relationships" r:embed="rId2"/>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F7850339-CA2E-481A-B0EC-CC95E55465B9}">
      <dsp:nvSpPr>
        <dsp:cNvPr id="0" name=""/>
        <dsp:cNvSpPr/>
      </dsp:nvSpPr>
      <dsp:spPr>
        <a:xfrm>
          <a:off x="0" y="3111599"/>
          <a:ext cx="8229600" cy="141436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zh-CN" sz="3500" b="1" kern="1200" dirty="0" smtClean="0">
              <a:solidFill>
                <a:srgbClr val="FF0000"/>
              </a:solidFill>
            </a:rPr>
            <a:t>一些奇妙的现象 ： </a:t>
          </a:r>
          <a:r>
            <a:rPr lang="zh-CN" altLang="en-US" sz="3500" b="1" kern="1200" dirty="0" smtClean="0"/>
            <a:t>叠加、相干性、纠缠</a:t>
          </a:r>
          <a:endParaRPr lang="en-US" sz="3500" b="1" kern="1200" dirty="0"/>
        </a:p>
      </dsp:txBody>
      <dsp:txXfrm>
        <a:off x="1787356" y="3111599"/>
        <a:ext cx="6442243" cy="1414363"/>
      </dsp:txXfrm>
    </dsp:sp>
    <dsp:sp modelId="{5214F081-600D-45BE-B16A-4C9F013A7F5C}">
      <dsp:nvSpPr>
        <dsp:cNvPr id="0" name=""/>
        <dsp:cNvSpPr/>
      </dsp:nvSpPr>
      <dsp:spPr>
        <a:xfrm>
          <a:off x="141436" y="3253035"/>
          <a:ext cx="1645920" cy="1131490"/>
        </a:xfrm>
        <a:prstGeom prst="roundRect">
          <a:avLst>
            <a:gd name="adj" fmla="val 10000"/>
          </a:avLst>
        </a:prstGeom>
        <a:blipFill rotWithShape="1">
          <a:blip xmlns:r="http://schemas.openxmlformats.org/officeDocument/2006/relationships" r:embed="rId3"/>
          <a:stretch>
            <a:fillRect/>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45313-4D94-4250-A9BA-A06D17005E4D}">
      <dsp:nvSpPr>
        <dsp:cNvPr id="0" name=""/>
        <dsp:cNvSpPr/>
      </dsp:nvSpPr>
      <dsp:spPr>
        <a:xfrm>
          <a:off x="0" y="0"/>
          <a:ext cx="4525963" cy="4525963"/>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31FC34-80D9-4070-8EC8-97BAEAA55667}">
      <dsp:nvSpPr>
        <dsp:cNvPr id="0" name=""/>
        <dsp:cNvSpPr/>
      </dsp:nvSpPr>
      <dsp:spPr>
        <a:xfrm>
          <a:off x="2262981" y="0"/>
          <a:ext cx="5966618" cy="4525963"/>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sz="2000" b="1" kern="1200" dirty="0" smtClean="0"/>
            <a:t>经典比特是</a:t>
          </a:r>
          <a:r>
            <a:rPr lang="en-US" sz="2000" b="1" kern="1200" dirty="0" smtClean="0"/>
            <a:t>0</a:t>
          </a:r>
          <a:r>
            <a:rPr lang="zh-CN" sz="2000" b="1" kern="1200" dirty="0" smtClean="0"/>
            <a:t>或者</a:t>
          </a:r>
          <a:r>
            <a:rPr lang="en-US" sz="2000" b="1" kern="1200" dirty="0" smtClean="0"/>
            <a:t>1</a:t>
          </a:r>
          <a:r>
            <a:rPr lang="zh-CN" sz="2000" b="1" kern="1200" dirty="0" smtClean="0"/>
            <a:t>；量子比特是它们的叠加</a:t>
          </a:r>
          <a:endParaRPr lang="zh-CN" sz="2000" kern="1200" dirty="0"/>
        </a:p>
      </dsp:txBody>
      <dsp:txXfrm>
        <a:off x="2262981" y="0"/>
        <a:ext cx="5966618" cy="724154"/>
      </dsp:txXfrm>
    </dsp:sp>
    <dsp:sp modelId="{323034C3-0119-4CB8-9DF6-DEE8049BF148}">
      <dsp:nvSpPr>
        <dsp:cNvPr id="0" name=""/>
        <dsp:cNvSpPr/>
      </dsp:nvSpPr>
      <dsp:spPr>
        <a:xfrm>
          <a:off x="475226" y="724154"/>
          <a:ext cx="3575510" cy="3575510"/>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606B47-199B-422B-B021-FA51EE2F5153}">
      <dsp:nvSpPr>
        <dsp:cNvPr id="0" name=""/>
        <dsp:cNvSpPr/>
      </dsp:nvSpPr>
      <dsp:spPr>
        <a:xfrm>
          <a:off x="2262981" y="724154"/>
          <a:ext cx="5966618" cy="357551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smtClean="0"/>
            <a:t>2</a:t>
          </a:r>
          <a:r>
            <a:rPr lang="zh-CN" sz="2000" b="1" kern="1200" dirty="0" smtClean="0"/>
            <a:t>个量子比特是</a:t>
          </a:r>
          <a:r>
            <a:rPr lang="en-US" sz="2000" b="1" kern="1200" dirty="0" smtClean="0"/>
            <a:t>00,01,10,11</a:t>
          </a:r>
          <a:r>
            <a:rPr lang="zh-CN" sz="2000" b="1" kern="1200" dirty="0" smtClean="0"/>
            <a:t>的叠加</a:t>
          </a:r>
          <a:endParaRPr lang="zh-CN" sz="2000" kern="1200" dirty="0"/>
        </a:p>
      </dsp:txBody>
      <dsp:txXfrm>
        <a:off x="2262981" y="724154"/>
        <a:ext cx="5966618" cy="724154"/>
      </dsp:txXfrm>
    </dsp:sp>
    <dsp:sp modelId="{587C58BA-17CE-43D2-B600-2D31B3B1A692}">
      <dsp:nvSpPr>
        <dsp:cNvPr id="0" name=""/>
        <dsp:cNvSpPr/>
      </dsp:nvSpPr>
      <dsp:spPr>
        <a:xfrm>
          <a:off x="950452" y="1448308"/>
          <a:ext cx="2625058" cy="2625058"/>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06E9DB-9021-430D-9F10-D22E3C79EC1D}">
      <dsp:nvSpPr>
        <dsp:cNvPr id="0" name=""/>
        <dsp:cNvSpPr/>
      </dsp:nvSpPr>
      <dsp:spPr>
        <a:xfrm>
          <a:off x="2262981" y="1448308"/>
          <a:ext cx="5966618" cy="2625058"/>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smtClean="0"/>
            <a:t>3</a:t>
          </a:r>
          <a:r>
            <a:rPr lang="zh-CN" sz="2000" b="1" kern="1200" dirty="0" smtClean="0"/>
            <a:t>个量子比特是</a:t>
          </a:r>
          <a:r>
            <a:rPr lang="en-US" sz="2000" b="1" kern="1200" dirty="0" smtClean="0"/>
            <a:t>8</a:t>
          </a:r>
          <a:r>
            <a:rPr lang="zh-CN" sz="2000" b="1" kern="1200" dirty="0" smtClean="0"/>
            <a:t>个量子态</a:t>
          </a:r>
          <a:r>
            <a:rPr lang="en-US" sz="2000" b="1" kern="1200" dirty="0" smtClean="0"/>
            <a:t>000,001,010,011,...</a:t>
          </a:r>
          <a:r>
            <a:rPr lang="zh-CN" sz="2000" b="1" kern="1200" dirty="0" smtClean="0"/>
            <a:t>的叠加</a:t>
          </a:r>
          <a:endParaRPr lang="zh-CN" sz="2000" kern="1200" dirty="0"/>
        </a:p>
      </dsp:txBody>
      <dsp:txXfrm>
        <a:off x="2262981" y="1448308"/>
        <a:ext cx="5966618" cy="724154"/>
      </dsp:txXfrm>
    </dsp:sp>
    <dsp:sp modelId="{5F88A078-B691-48B6-B7E7-E90B6784AF98}">
      <dsp:nvSpPr>
        <dsp:cNvPr id="0" name=""/>
        <dsp:cNvSpPr/>
      </dsp:nvSpPr>
      <dsp:spPr>
        <a:xfrm>
          <a:off x="1425678" y="2172462"/>
          <a:ext cx="1674606" cy="1674606"/>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D5BC89-3637-4554-A973-DB13BE4307C0}">
      <dsp:nvSpPr>
        <dsp:cNvPr id="0" name=""/>
        <dsp:cNvSpPr/>
      </dsp:nvSpPr>
      <dsp:spPr>
        <a:xfrm>
          <a:off x="2262981" y="2172462"/>
          <a:ext cx="5966618" cy="1674606"/>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smtClean="0"/>
            <a:t>1000</a:t>
          </a:r>
          <a:r>
            <a:rPr lang="zh-CN" sz="2000" b="1" kern="1200" dirty="0" smtClean="0"/>
            <a:t>个量子比特是             个量子态的叠加</a:t>
          </a:r>
          <a:endParaRPr lang="zh-CN" sz="2000" kern="1200" dirty="0"/>
        </a:p>
      </dsp:txBody>
      <dsp:txXfrm>
        <a:off x="2262981" y="2172462"/>
        <a:ext cx="5966618" cy="724154"/>
      </dsp:txXfrm>
    </dsp:sp>
    <dsp:sp modelId="{EB9A7EA1-AA21-4404-A550-B4EBDDADA713}">
      <dsp:nvSpPr>
        <dsp:cNvPr id="0" name=""/>
        <dsp:cNvSpPr/>
      </dsp:nvSpPr>
      <dsp:spPr>
        <a:xfrm>
          <a:off x="1900904" y="2896616"/>
          <a:ext cx="724154" cy="724154"/>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0C5FB1-CD63-4688-9876-06418BE921E5}">
      <dsp:nvSpPr>
        <dsp:cNvPr id="0" name=""/>
        <dsp:cNvSpPr/>
      </dsp:nvSpPr>
      <dsp:spPr>
        <a:xfrm>
          <a:off x="2262981" y="2896616"/>
          <a:ext cx="5966618" cy="72415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altLang="zh-CN" sz="2000" b="1" kern="1200" dirty="0" smtClean="0"/>
            <a:t>……</a:t>
          </a:r>
          <a:endParaRPr lang="zh-CN" sz="2000" b="1" kern="1200" dirty="0"/>
        </a:p>
      </dsp:txBody>
      <dsp:txXfrm>
        <a:off x="2262981" y="2896616"/>
        <a:ext cx="5966618" cy="7241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24A2C-1F4F-4C1A-9482-915ABA50E1EB}">
      <dsp:nvSpPr>
        <dsp:cNvPr id="0" name=""/>
        <dsp:cNvSpPr/>
      </dsp:nvSpPr>
      <dsp:spPr>
        <a:xfrm>
          <a:off x="0" y="42845"/>
          <a:ext cx="6435197" cy="50052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1" kern="1200" dirty="0" smtClean="0"/>
            <a:t>1.</a:t>
          </a:r>
          <a:r>
            <a:rPr lang="zh-CN" sz="2000" b="1" kern="1200" dirty="0" smtClean="0"/>
            <a:t>初始状态为</a:t>
          </a:r>
          <a:r>
            <a:rPr lang="en-US" sz="2000" b="1" kern="1200" dirty="0" err="1" smtClean="0"/>
            <a:t>qubits</a:t>
          </a:r>
          <a:r>
            <a:rPr lang="en-US" sz="2000" b="1" kern="1200" dirty="0" smtClean="0"/>
            <a:t> (say 0)</a:t>
          </a:r>
          <a:endParaRPr lang="zh-CN" sz="2000" kern="1200" dirty="0"/>
        </a:p>
      </dsp:txBody>
      <dsp:txXfrm>
        <a:off x="14660" y="57505"/>
        <a:ext cx="5131173" cy="471201"/>
      </dsp:txXfrm>
    </dsp:sp>
    <dsp:sp modelId="{7DE9DD33-CA6D-4C70-9F73-E6CD67021562}">
      <dsp:nvSpPr>
        <dsp:cNvPr id="0" name=""/>
        <dsp:cNvSpPr/>
      </dsp:nvSpPr>
      <dsp:spPr>
        <a:xfrm>
          <a:off x="0" y="1042987"/>
          <a:ext cx="5937911" cy="50052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1" kern="1200" dirty="0" smtClean="0"/>
            <a:t>2.</a:t>
          </a:r>
          <a:r>
            <a:rPr lang="zh-CN" sz="2000" b="1" kern="1200" dirty="0" smtClean="0"/>
            <a:t>一系列量子状态演化</a:t>
          </a:r>
          <a:endParaRPr lang="zh-CN" sz="2000" kern="1200" dirty="0"/>
        </a:p>
      </dsp:txBody>
      <dsp:txXfrm>
        <a:off x="14660" y="1057647"/>
        <a:ext cx="4635485" cy="471201"/>
      </dsp:txXfrm>
    </dsp:sp>
    <dsp:sp modelId="{A911351E-4DD9-4811-AD6B-91090F4ADA19}">
      <dsp:nvSpPr>
        <dsp:cNvPr id="0" name=""/>
        <dsp:cNvSpPr/>
      </dsp:nvSpPr>
      <dsp:spPr>
        <a:xfrm>
          <a:off x="0" y="2114550"/>
          <a:ext cx="5995131" cy="49959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1" kern="1200" dirty="0" smtClean="0"/>
            <a:t>3.</a:t>
          </a:r>
          <a:r>
            <a:rPr lang="zh-CN" sz="2000" b="1" kern="1200" dirty="0" smtClean="0"/>
            <a:t>测量最后状态得到结果</a:t>
          </a:r>
          <a:endParaRPr lang="zh-CN" sz="2000" kern="1200" dirty="0"/>
        </a:p>
      </dsp:txBody>
      <dsp:txXfrm>
        <a:off x="14633" y="2129183"/>
        <a:ext cx="4680492" cy="470332"/>
      </dsp:txXfrm>
    </dsp:sp>
    <dsp:sp modelId="{53D31C01-2BAB-4865-B3A0-808E3E95F106}">
      <dsp:nvSpPr>
        <dsp:cNvPr id="0" name=""/>
        <dsp:cNvSpPr/>
      </dsp:nvSpPr>
      <dsp:spPr>
        <a:xfrm>
          <a:off x="42833" y="542918"/>
          <a:ext cx="403331" cy="54619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zh-CN" altLang="en-US" sz="2700" kern="1200"/>
        </a:p>
      </dsp:txBody>
      <dsp:txXfrm>
        <a:off x="133582" y="542918"/>
        <a:ext cx="221833" cy="446367"/>
      </dsp:txXfrm>
    </dsp:sp>
    <dsp:sp modelId="{D042A6C6-AE82-4B9E-ABA2-FE3A52554EE2}">
      <dsp:nvSpPr>
        <dsp:cNvPr id="0" name=""/>
        <dsp:cNvSpPr/>
      </dsp:nvSpPr>
      <dsp:spPr>
        <a:xfrm>
          <a:off x="0" y="1543048"/>
          <a:ext cx="546191" cy="546200"/>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122893" y="1543048"/>
        <a:ext cx="300405" cy="411018"/>
      </dsp:txXfrm>
    </dsp:sp>
  </dsp:spTree>
</dsp:drawing>
</file>

<file path=ppt/diagrams/layout1.xml><?xml version="1.0" encoding="utf-8"?>
<dgm:layoutDef xmlns:dgm="http://schemas.openxmlformats.org/drawingml/2006/diagram" xmlns:a="http://schemas.openxmlformats.org/drawingml/2006/main" uniqueId="urn:microsoft.com/office/officeart/2005/8/layout/vList4#1">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3#2">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3#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type="upArrowCallout" r:blip="" rot="180">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type="upArrowCallout" r:blip="" rot="180">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vList4#1">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3d1#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buFontTx/>
              <a:buNone/>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buFontTx/>
              <a:buNone/>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buFontTx/>
              <a:buNone/>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
            <a:pPr lvl="0" algn="r" eaLnBrk="1" fontAlgn="base" hangingPunct="1"/>
            <a:fld id="{9A0DB2DC-4C9A-4742-B13C-FB6460FD3503}" type="slidenum">
              <a:rPr lang="zh-CN" altLang="en-US" sz="1200" strike="noStrike" noProof="1" dirty="0">
                <a:latin typeface="Calibri" panose="020F0502020204030204" pitchFamily="34" charset="0"/>
                <a:ea typeface="宋体" panose="02010600030101010101" pitchFamily="2" charset="-122"/>
                <a:cs typeface="+mn-ea"/>
              </a:rPr>
            </a:fld>
            <a:endParaRPr lang="zh-CN" altLang="en-US" sz="1200" strike="noStrike" noProof="1"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文本占位符 2"/>
          <p:cNvSpPr>
            <a:spLocks noGrp="1"/>
          </p:cNvSpPr>
          <p:nvPr>
            <p:ph type="body"/>
          </p:nvPr>
        </p:nvSpPr>
        <p:spPr>
          <a:xfrm>
            <a:off x="457200" y="1600200"/>
            <a:ext cx="8229600" cy="4525963"/>
          </a:xfrm>
          <a:prstGeom prst="rect">
            <a:avLst/>
          </a:prstGeom>
          <a:noFill/>
          <a:ln w="9525">
            <a:noFill/>
          </a:ln>
        </p:spPr>
        <p:txBody>
          <a:bodyPr anchor="t"/>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buFontTx/>
              <a:buNone/>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buFontTx/>
              <a:buNone/>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7.jpeg"/><Relationship Id="rId7" Type="http://schemas.openxmlformats.org/officeDocument/2006/relationships/image" Target="../media/image6.jpeg"/><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3" Type="http://schemas.openxmlformats.org/officeDocument/2006/relationships/diagramLayout" Target="../diagrams/layout6.xml"/><Relationship Id="rId2" Type="http://schemas.openxmlformats.org/officeDocument/2006/relationships/diagramData" Target="../diagrams/data6.xml"/><Relationship Id="rId10" Type="http://schemas.openxmlformats.org/officeDocument/2006/relationships/slideLayout" Target="../slideLayouts/slideLayout2.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jpe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jpeg"/><Relationship Id="rId3" Type="http://schemas.openxmlformats.org/officeDocument/2006/relationships/hyperlink" Target="http://baike.baidu.com/view/30363.htm" TargetMode="External"/><Relationship Id="rId2" Type="http://schemas.openxmlformats.org/officeDocument/2006/relationships/hyperlink" Target="http://baike.baidu.com/view/1355.htm" TargetMode="Externa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jpe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image" Target="../media/image19.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1.png"/><Relationship Id="rId3" Type="http://schemas.openxmlformats.org/officeDocument/2006/relationships/image" Target="../media/image32.wmf"/><Relationship Id="rId2" Type="http://schemas.openxmlformats.org/officeDocument/2006/relationships/oleObject" Target="../embeddings/oleObject1.bin"/><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5.png"/><Relationship Id="rId4" Type="http://schemas.openxmlformats.org/officeDocument/2006/relationships/image" Target="../media/image34.wmf"/><Relationship Id="rId3" Type="http://schemas.openxmlformats.org/officeDocument/2006/relationships/oleObject" Target="../embeddings/oleObject3.bin"/><Relationship Id="rId2" Type="http://schemas.openxmlformats.org/officeDocument/2006/relationships/image" Target="../media/image32.wmf"/><Relationship Id="rId1"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image" Target="../media/image36.png"/></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png"/><Relationship Id="rId7" Type="http://schemas.openxmlformats.org/officeDocument/2006/relationships/image" Target="../media/image38.wmf"/><Relationship Id="rId6" Type="http://schemas.openxmlformats.org/officeDocument/2006/relationships/oleObject" Target="../embeddings/oleObject4.bin"/><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0" Type="http://schemas.openxmlformats.org/officeDocument/2006/relationships/vmlDrawing" Target="../drawings/vmlDrawing3.vml"/><Relationship Id="rId1" Type="http://schemas.openxmlformats.org/officeDocument/2006/relationships/diagramData" Target="../diagrams/data8.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png"/><Relationship Id="rId6" Type="http://schemas.openxmlformats.org/officeDocument/2006/relationships/image" Target="../media/image39.png"/><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 Type="http://schemas.openxmlformats.org/officeDocument/2006/relationships/diagramLayout" Target="../diagrams/layout11.xml"/><Relationship Id="rId1" Type="http://schemas.openxmlformats.org/officeDocument/2006/relationships/diagramData" Target="../diagrams/data1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1.jpe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diagramDrawing" Target="../diagrams/drawing12.xml"/><Relationship Id="rId4" Type="http://schemas.openxmlformats.org/officeDocument/2006/relationships/diagramColors" Target="../diagrams/colors12.xml"/><Relationship Id="rId3" Type="http://schemas.openxmlformats.org/officeDocument/2006/relationships/diagramQuickStyle" Target="../diagrams/quickStyle12.xml"/><Relationship Id="rId2" Type="http://schemas.openxmlformats.org/officeDocument/2006/relationships/diagramLayout" Target="../diagrams/layout12.xml"/><Relationship Id="rId1" Type="http://schemas.openxmlformats.org/officeDocument/2006/relationships/diagramData" Target="../diagrams/data12.xml"/></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png"/><Relationship Id="rId7" Type="http://schemas.openxmlformats.org/officeDocument/2006/relationships/image" Target="../media/image42.wmf"/><Relationship Id="rId6" Type="http://schemas.openxmlformats.org/officeDocument/2006/relationships/oleObject" Target="../embeddings/oleObject5.bin"/><Relationship Id="rId5" Type="http://schemas.microsoft.com/office/2007/relationships/diagramDrawing" Target="../diagrams/drawing13.xml"/><Relationship Id="rId4" Type="http://schemas.openxmlformats.org/officeDocument/2006/relationships/diagramColors" Target="../diagrams/colors13.xml"/><Relationship Id="rId3" Type="http://schemas.openxmlformats.org/officeDocument/2006/relationships/diagramQuickStyle" Target="../diagrams/quickStyle13.xml"/><Relationship Id="rId2" Type="http://schemas.openxmlformats.org/officeDocument/2006/relationships/diagramLayout" Target="../diagrams/layout13.xml"/><Relationship Id="rId10" Type="http://schemas.openxmlformats.org/officeDocument/2006/relationships/vmlDrawing" Target="../drawings/vmlDrawing4.vml"/><Relationship Id="rId1" Type="http://schemas.openxmlformats.org/officeDocument/2006/relationships/diagramData" Target="../diagrams/data13.xml"/></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diagramDrawing" Target="../diagrams/drawing14.xml"/><Relationship Id="rId4" Type="http://schemas.openxmlformats.org/officeDocument/2006/relationships/diagramColors" Target="../diagrams/colors14.xml"/><Relationship Id="rId3" Type="http://schemas.openxmlformats.org/officeDocument/2006/relationships/diagramQuickStyle" Target="../diagrams/quickStyle14.xml"/><Relationship Id="rId2" Type="http://schemas.openxmlformats.org/officeDocument/2006/relationships/diagramLayout" Target="../diagrams/layout14.xml"/><Relationship Id="rId1" Type="http://schemas.openxmlformats.org/officeDocument/2006/relationships/diagramData" Target="../diagrams/data14.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48.jpeg"/><Relationship Id="rId1" Type="http://schemas.openxmlformats.org/officeDocument/2006/relationships/image" Target="../media/image47.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image" Target="../media/image49.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png"/><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0.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7.png"/><Relationship Id="rId1"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1.jpeg"/><Relationship Id="rId2" Type="http://schemas.openxmlformats.org/officeDocument/2006/relationships/image" Target="../media/image1.png"/><Relationship Id="rId1" Type="http://schemas.openxmlformats.org/officeDocument/2006/relationships/image" Target="../media/image6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4.jpeg"/><Relationship Id="rId1" Type="http://schemas.openxmlformats.org/officeDocument/2006/relationships/image" Target="../media/image63.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6.jpeg"/><Relationship Id="rId1" Type="http://schemas.openxmlformats.org/officeDocument/2006/relationships/image" Target="../media/image60.png"/></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5.xml"/><Relationship Id="rId4" Type="http://schemas.openxmlformats.org/officeDocument/2006/relationships/diagramColors" Target="../diagrams/colors15.xml"/><Relationship Id="rId3" Type="http://schemas.openxmlformats.org/officeDocument/2006/relationships/diagramQuickStyle" Target="../diagrams/quickStyle15.xml"/><Relationship Id="rId2" Type="http://schemas.openxmlformats.org/officeDocument/2006/relationships/diagramLayout" Target="../diagrams/layout15.xml"/><Relationship Id="rId1" Type="http://schemas.openxmlformats.org/officeDocument/2006/relationships/diagramData" Target="../diagrams/data1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6.xml"/><Relationship Id="rId4" Type="http://schemas.openxmlformats.org/officeDocument/2006/relationships/diagramColors" Target="../diagrams/colors16.xml"/><Relationship Id="rId3" Type="http://schemas.openxmlformats.org/officeDocument/2006/relationships/diagramQuickStyle" Target="../diagrams/quickStyle16.xml"/><Relationship Id="rId2" Type="http://schemas.openxmlformats.org/officeDocument/2006/relationships/diagramLayout" Target="../diagrams/layout16.xml"/><Relationship Id="rId1" Type="http://schemas.openxmlformats.org/officeDocument/2006/relationships/diagramData" Target="../diagrams/data16.xml"/></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7.xml"/><Relationship Id="rId4" Type="http://schemas.openxmlformats.org/officeDocument/2006/relationships/diagramColors" Target="../diagrams/colors17.xml"/><Relationship Id="rId3" Type="http://schemas.openxmlformats.org/officeDocument/2006/relationships/diagramQuickStyle" Target="../diagrams/quickStyle17.xml"/><Relationship Id="rId2" Type="http://schemas.openxmlformats.org/officeDocument/2006/relationships/diagramLayout" Target="../diagrams/layout17.xml"/><Relationship Id="rId1" Type="http://schemas.openxmlformats.org/officeDocument/2006/relationships/diagramData" Target="../diagrams/data1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7.jpeg"/><Relationship Id="rId1" Type="http://schemas.openxmlformats.org/officeDocument/2006/relationships/image" Target="../media/image1.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image" Target="../media/image5.jpeg"/><Relationship Id="rId8" Type="http://schemas.openxmlformats.org/officeDocument/2006/relationships/image" Target="../media/image4.jpeg"/><Relationship Id="rId7" Type="http://schemas.openxmlformats.org/officeDocument/2006/relationships/image" Target="../media/image2.jpeg"/><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3" Type="http://schemas.openxmlformats.org/officeDocument/2006/relationships/diagramLayout" Target="../diagrams/layout3.xml"/><Relationship Id="rId2" Type="http://schemas.openxmlformats.org/officeDocument/2006/relationships/diagramData" Target="../diagrams/data3.xml"/><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png"/><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0" name="Rectangle 2"/>
          <p:cNvSpPr>
            <a:spLocks noGrp="1" noChangeArrowheads="1"/>
          </p:cNvSpPr>
          <p:nvPr>
            <p:ph type="ctrTitle"/>
          </p:nvPr>
        </p:nvSpPr>
        <p:spPr>
          <a:xfrm>
            <a:off x="1000125" y="1857375"/>
            <a:ext cx="7429500" cy="1500188"/>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j-cs"/>
              </a:rPr>
              <a:t>新型计算</a:t>
            </a:r>
            <a:r>
              <a:rPr kumimoji="0" lang="en-US" altLang="zh-CN" sz="36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j-cs"/>
              </a:rPr>
              <a:t>—</a:t>
            </a:r>
            <a:r>
              <a:rPr kumimoji="0" lang="zh-CN" altLang="en-US" sz="3600" b="1" i="0" u="none" strike="noStrike" kern="1200" cap="none" spc="0" normalizeH="0" baseline="0" noProof="0" dirty="0" smtClean="0">
                <a:ln>
                  <a:noFill/>
                </a:ln>
                <a:solidFill>
                  <a:srgbClr val="00B050"/>
                </a:solidFill>
                <a:effectLst/>
                <a:uLnTx/>
                <a:uFillTx/>
                <a:latin typeface="微软雅黑" panose="020B0503020204020204" pitchFamily="34" charset="-122"/>
                <a:ea typeface="微软雅黑" panose="020B0503020204020204" pitchFamily="34" charset="-122"/>
                <a:cs typeface="+mj-cs"/>
              </a:rPr>
              <a:t>量子计算与量子信息</a:t>
            </a:r>
            <a:r>
              <a:rPr kumimoji="0" lang="en-US" altLang="zh-CN" sz="3600" b="1" i="0" u="none" strike="noStrike" kern="1200" cap="none" spc="0" normalizeH="0" baseline="0" noProof="0" dirty="0" smtClean="0">
                <a:ln>
                  <a:noFill/>
                </a:ln>
                <a:solidFill>
                  <a:srgbClr val="00B050"/>
                </a:solidFill>
                <a:effectLst/>
                <a:uLnTx/>
                <a:uFillTx/>
                <a:latin typeface="微软雅黑" panose="020B0503020204020204" pitchFamily="34" charset="-122"/>
                <a:ea typeface="微软雅黑" panose="020B0503020204020204" pitchFamily="34" charset="-122"/>
                <a:cs typeface="+mj-cs"/>
              </a:rPr>
              <a:t>:</a:t>
            </a:r>
            <a:br>
              <a:rPr kumimoji="0" lang="zh-CN" altLang="en-US" sz="4400" b="1" i="0" u="none" strike="noStrike" kern="1200" cap="none" spc="0" normalizeH="0" baseline="0" noProof="0" dirty="0" smtClean="0">
                <a:ln>
                  <a:noFill/>
                </a:ln>
                <a:solidFill>
                  <a:schemeClr val="tx1"/>
                </a:solidFill>
                <a:effectLst/>
                <a:uLnTx/>
                <a:uFillTx/>
                <a:latin typeface="+mj-lt"/>
                <a:ea typeface="+mj-ea"/>
                <a:cs typeface="+mj-cs"/>
              </a:rPr>
            </a:br>
            <a:r>
              <a:rPr kumimoji="0" lang="zh-CN" altLang="en-US" sz="4400" b="1" i="0" u="none" strike="noStrike" kern="1200" cap="none" spc="0" normalizeH="0" baseline="0" noProof="0" dirty="0" smtClean="0">
                <a:ln>
                  <a:noFill/>
                </a:ln>
                <a:solidFill>
                  <a:srgbClr val="FF0000"/>
                </a:solidFill>
                <a:effectLst/>
                <a:uLnTx/>
                <a:uFillTx/>
                <a:latin typeface="+mj-ea"/>
                <a:ea typeface="+mj-ea"/>
                <a:cs typeface="+mj-cs"/>
              </a:rPr>
              <a:t>为何要研究量子计算？</a:t>
            </a:r>
            <a:endParaRPr kumimoji="0" lang="zh-CN" altLang="en-US" sz="4400" b="1" i="0" u="none" strike="noStrike" kern="1200" cap="none" spc="0" normalizeH="0" baseline="0" noProof="0" dirty="0" smtClean="0">
              <a:ln>
                <a:noFill/>
              </a:ln>
              <a:solidFill>
                <a:srgbClr val="FF0000"/>
              </a:solidFill>
              <a:effectLst/>
              <a:uLnTx/>
              <a:uFillTx/>
              <a:latin typeface="+mj-ea"/>
              <a:ea typeface="+mj-ea"/>
              <a:cs typeface="+mj-cs"/>
            </a:endParaRPr>
          </a:p>
        </p:txBody>
      </p:sp>
      <p:sp>
        <p:nvSpPr>
          <p:cNvPr id="3075" name="Rectangle 3"/>
          <p:cNvSpPr>
            <a:spLocks noGrp="1" noChangeArrowheads="1"/>
          </p:cNvSpPr>
          <p:nvPr>
            <p:ph type="subTitle" idx="1"/>
          </p:nvPr>
        </p:nvSpPr>
        <p:spPr>
          <a:xfrm>
            <a:off x="1428750" y="4357688"/>
            <a:ext cx="5786438" cy="1933575"/>
          </a:xfrm>
        </p:spPr>
        <p:txBody>
          <a:bodyPr vert="horz" wrap="square" lIns="91440" tIns="45720" rIns="91440" bIns="45720" numCol="1" rtlCol="0" anchor="t" anchorCtr="0" compatLnSpc="1">
            <a:normAutofit lnSpcReduction="10000"/>
          </a:body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48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邱道文</a:t>
            </a:r>
            <a:r>
              <a:rPr kumimoji="0" lang="zh-CN" altLang="en-US" sz="40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endParaRPr kumimoji="0" lang="zh-CN" altLang="en-US" sz="40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endParaRPr kumimoji="0" lang="zh-CN" altLang="en-US" sz="2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数据科学与计算机学院</a:t>
            </a:r>
            <a:endParaRPr kumimoji="0" lang="zh-CN" altLang="en-US" sz="2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altLang="zh-CN" sz="2000" b="1" i="0" u="none" strike="noStrike" kern="1200" cap="none" spc="0" normalizeH="0" baseline="0" noProof="0" dirty="0" err="1" smtClean="0">
                <a:ln>
                  <a:noFill/>
                </a:ln>
                <a:solidFill>
                  <a:srgbClr val="0070C0"/>
                </a:solidFill>
                <a:effectLst/>
                <a:uLnTx/>
                <a:uFillTx/>
                <a:latin typeface="微软雅黑" panose="020B0503020204020204" pitchFamily="34" charset="-122"/>
                <a:ea typeface="微软雅黑" panose="020B0503020204020204" pitchFamily="34" charset="-122"/>
                <a:cs typeface="+mn-cs"/>
              </a:rPr>
              <a:t>Email: </a:t>
            </a:r>
            <a:r>
              <a:rPr kumimoji="0" lang="en-US" altLang="zh-CN" sz="2000" b="1" i="0" u="none" strike="noStrike" kern="1200" cap="none" spc="0" normalizeH="0" baseline="0" noProof="0" dirty="0" err="1" smtClean="0">
                <a:ln>
                  <a:noFill/>
                </a:ln>
                <a:solidFill>
                  <a:srgbClr val="FF0000"/>
                </a:solidFill>
                <a:effectLst/>
                <a:uLnTx/>
                <a:uFillTx/>
                <a:latin typeface="微软雅黑" panose="020B0503020204020204" pitchFamily="34" charset="-122"/>
                <a:ea typeface="微软雅黑" panose="020B0503020204020204" pitchFamily="34" charset="-122"/>
                <a:cs typeface="+mn-cs"/>
              </a:rPr>
              <a:t>issqdw@mail.sysu.edu.cn</a:t>
            </a:r>
            <a:endParaRPr kumimoji="0" lang="zh-CN" altLang="en-US" sz="20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zh-CN" altLang="zh-CN" sz="3200" b="0" i="0" u="none" strike="noStrike" kern="1200" cap="none" spc="0" normalizeH="0" baseline="0" noProof="0" dirty="0" smtClean="0">
              <a:ln>
                <a:noFill/>
              </a:ln>
              <a:solidFill>
                <a:srgbClr val="FF0000"/>
              </a:solidFill>
              <a:effectLst/>
              <a:uLnTx/>
              <a:uFillTx/>
              <a:latin typeface="+mn-lt"/>
              <a:ea typeface="+mn-ea"/>
              <a:cs typeface="+mn-cs"/>
            </a:endParaRPr>
          </a:p>
        </p:txBody>
      </p:sp>
      <p:pic>
        <p:nvPicPr>
          <p:cNvPr id="2" name="Picture 7" descr="文家炎PhD_review"/>
          <p:cNvPicPr>
            <a:picLocks noChangeAspect="1"/>
          </p:cNvPicPr>
          <p:nvPr/>
        </p:nvPicPr>
        <p:blipFill>
          <a:blip r:embed="rId1"/>
          <a:stretch>
            <a:fillRect/>
          </a:stretch>
        </p:blipFill>
        <p:spPr>
          <a:xfrm>
            <a:off x="0" y="0"/>
            <a:ext cx="1500188" cy="1500188"/>
          </a:xfrm>
          <a:prstGeom prst="rect">
            <a:avLst/>
          </a:prstGeom>
          <a:noFill/>
          <a:ln w="9525">
            <a:noFill/>
          </a:ln>
        </p:spPr>
      </p:pic>
      <p:sp>
        <p:nvSpPr>
          <p:cNvPr id="3076" name="灯片编号占位符 12"/>
          <p:cNvSpPr>
            <a:spLocks noGrp="1"/>
          </p:cNvSpPr>
          <p:nvPr>
            <p:ph type="sldNum" sz="quarter" idx="12"/>
          </p:nvPr>
        </p:nvSpPr>
        <p:spPr>
          <a:noFill/>
          <a:ln>
            <a:noFill/>
          </a:ln>
        </p:spPr>
        <p:txBody>
          <a:bodyPr wrap="square" lIns="91440" tIns="45720" rIns="91440" bIns="45720" anchor="ctr"/>
          <a:p>
            <a:pPr algn="r"/>
            <a:fld id="{9A0DB2DC-4C9A-4742-B13C-FB6460FD3503}" type="slidenum">
              <a:rPr lang="en-US" altLang="ko-KR" sz="1200" dirty="0">
                <a:solidFill>
                  <a:srgbClr val="898989"/>
                </a:solidFill>
                <a:ea typeface="Malgun Gothic" panose="020B0503020000020004" pitchFamily="34" charset="-127"/>
              </a:rPr>
            </a:fld>
            <a:endParaRPr lang="en-US" altLang="ko-KR" sz="1200" dirty="0">
              <a:solidFill>
                <a:srgbClr val="898989"/>
              </a:solidFill>
              <a:ea typeface="Malgun Gothic" panose="020B0503020000020004" pitchFamily="34" charset="-127"/>
            </a:endParaRPr>
          </a:p>
        </p:txBody>
      </p:sp>
    </p:spTree>
  </p:cSld>
  <p:clrMapOvr>
    <a:masterClrMapping/>
  </p:clrMapOvr>
  <p:transition advTm="92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89" name="Picture 7" descr="文家炎PhD_review"/>
          <p:cNvPicPr>
            <a:picLocks noChangeAspect="1"/>
          </p:cNvPicPr>
          <p:nvPr/>
        </p:nvPicPr>
        <p:blipFill>
          <a:blip r:embed="rId1"/>
          <a:stretch>
            <a:fillRect/>
          </a:stretch>
        </p:blipFill>
        <p:spPr>
          <a:xfrm>
            <a:off x="0" y="0"/>
            <a:ext cx="1071563" cy="1071563"/>
          </a:xfrm>
          <a:prstGeom prst="rect">
            <a:avLst/>
          </a:prstGeom>
          <a:noFill/>
          <a:ln w="9525">
            <a:noFill/>
          </a:ln>
        </p:spPr>
      </p:pic>
      <p:graphicFrame>
        <p:nvGraphicFramePr>
          <p:cNvPr id="14" name="图示 13"/>
          <p:cNvGraphicFramePr/>
          <p:nvPr/>
        </p:nvGraphicFramePr>
        <p:xfrm>
          <a:off x="1142976" y="142852"/>
          <a:ext cx="7258072" cy="9175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副标题 9"/>
          <p:cNvSpPr>
            <a:spLocks noGrp="1"/>
          </p:cNvSpPr>
          <p:nvPr>
            <p:ph idx="1"/>
          </p:nvPr>
        </p:nvSpPr>
        <p:spPr>
          <a:ln/>
        </p:spPr>
        <p:txBody>
          <a:bodyPr wrap="square" lIns="91440" tIns="45720" rIns="91440" bIns="45720" anchor="t"/>
          <a:p>
            <a:pPr>
              <a:lnSpc>
                <a:spcPts val="4000"/>
              </a:lnSpc>
              <a:buFont typeface="Wingdings" panose="05000000000000000000" pitchFamily="2" charset="2"/>
              <a:buChar char="Ø"/>
            </a:pPr>
            <a:r>
              <a:rPr lang="zh-CN" altLang="en-US" sz="2800" b="1" dirty="0">
                <a:solidFill>
                  <a:srgbClr val="FF0000"/>
                </a:solidFill>
                <a:latin typeface="微软雅黑" panose="020B0503020204020204" pitchFamily="34" charset="-122"/>
                <a:ea typeface="微软雅黑" panose="020B0503020204020204" pitchFamily="34" charset="-122"/>
              </a:rPr>
              <a:t>经典物理学</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牛顿等</a:t>
            </a:r>
            <a:endParaRPr lang="en-US" altLang="zh-CN" sz="2800" b="1" dirty="0">
              <a:latin typeface="微软雅黑" panose="020B0503020204020204" pitchFamily="34" charset="-122"/>
              <a:ea typeface="微软雅黑" panose="020B0503020204020204" pitchFamily="34" charset="-122"/>
            </a:endParaRPr>
          </a:p>
          <a:p>
            <a:pPr>
              <a:lnSpc>
                <a:spcPts val="4000"/>
              </a:lnSpc>
              <a:buFont typeface="Wingdings" panose="05000000000000000000" pitchFamily="2" charset="2"/>
              <a:buChar char="Ø"/>
            </a:pPr>
            <a:endParaRPr lang="en-US" altLang="zh-CN" sz="2800" b="1" dirty="0">
              <a:latin typeface="微软雅黑" panose="020B0503020204020204" pitchFamily="34" charset="-122"/>
              <a:ea typeface="微软雅黑" panose="020B0503020204020204" pitchFamily="34" charset="-122"/>
            </a:endParaRPr>
          </a:p>
          <a:p>
            <a:pPr>
              <a:lnSpc>
                <a:spcPts val="4000"/>
              </a:lnSpc>
              <a:buFont typeface="Wingdings" panose="05000000000000000000" pitchFamily="2" charset="2"/>
              <a:buChar char="Ø"/>
            </a:pPr>
            <a:endParaRPr lang="en-US" altLang="zh-CN" sz="2800" b="1" dirty="0">
              <a:latin typeface="微软雅黑" panose="020B0503020204020204" pitchFamily="34" charset="-122"/>
              <a:ea typeface="微软雅黑" panose="020B0503020204020204" pitchFamily="34" charset="-122"/>
            </a:endParaRPr>
          </a:p>
          <a:p>
            <a:pPr>
              <a:lnSpc>
                <a:spcPts val="4000"/>
              </a:lnSpc>
              <a:buFont typeface="Wingdings" panose="05000000000000000000" pitchFamily="2" charset="2"/>
              <a:buChar char="Ø"/>
            </a:pPr>
            <a:endParaRPr lang="en-US" altLang="zh-CN" sz="2800" b="1" dirty="0">
              <a:latin typeface="微软雅黑" panose="020B0503020204020204" pitchFamily="34" charset="-122"/>
              <a:ea typeface="微软雅黑" panose="020B0503020204020204" pitchFamily="34" charset="-122"/>
            </a:endParaRPr>
          </a:p>
          <a:p>
            <a:pPr>
              <a:lnSpc>
                <a:spcPts val="4000"/>
              </a:lnSpc>
              <a:buFont typeface="Wingdings" panose="05000000000000000000" pitchFamily="2" charset="2"/>
              <a:buChar char="Ø"/>
            </a:pPr>
            <a:r>
              <a:rPr lang="zh-CN" altLang="en-US" sz="2800" b="1" dirty="0">
                <a:solidFill>
                  <a:srgbClr val="FF0000"/>
                </a:solidFill>
                <a:latin typeface="微软雅黑" panose="020B0503020204020204" pitchFamily="34" charset="-122"/>
                <a:ea typeface="微软雅黑" panose="020B0503020204020204" pitchFamily="34" charset="-122"/>
              </a:rPr>
              <a:t>量子物理</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二十世纪初</a:t>
            </a:r>
            <a:endParaRPr lang="en-US" altLang="zh-CN" sz="2800" b="1" dirty="0">
              <a:latin typeface="微软雅黑" panose="020B0503020204020204" pitchFamily="34" charset="-122"/>
              <a:ea typeface="微软雅黑" panose="020B0503020204020204" pitchFamily="34" charset="-122"/>
            </a:endParaRPr>
          </a:p>
          <a:p>
            <a:pPr>
              <a:lnSpc>
                <a:spcPts val="4000"/>
              </a:lnSpc>
              <a:buNone/>
            </a:pPr>
            <a:endParaRPr lang="en-US" altLang="zh-CN" sz="2800" dirty="0"/>
          </a:p>
          <a:p>
            <a:pPr>
              <a:lnSpc>
                <a:spcPts val="4000"/>
              </a:lnSpc>
              <a:buFont typeface="Wingdings" panose="05000000000000000000" pitchFamily="2" charset="2"/>
              <a:buChar char="Ø"/>
            </a:pPr>
            <a:endParaRPr lang="en-US" altLang="zh-CN" sz="2800" dirty="0"/>
          </a:p>
          <a:p>
            <a:pPr>
              <a:lnSpc>
                <a:spcPts val="4000"/>
              </a:lnSpc>
              <a:buNone/>
            </a:pPr>
            <a:endParaRPr lang="zh-CN" altLang="en-US" dirty="0"/>
          </a:p>
        </p:txBody>
      </p:sp>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2293" name="灯片编号占位符 8"/>
          <p:cNvSpPr>
            <a:spLocks noGrp="1"/>
          </p:cNvSpPr>
          <p:nvPr>
            <p:ph type="sldNum" sz="quarter" idx="12"/>
          </p:nvPr>
        </p:nvSpPr>
        <p:spPr>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pic>
        <p:nvPicPr>
          <p:cNvPr id="12294" name="图片 11" descr="658ca506-6f14-4a35-9074-56f4e3411c86.jpg"/>
          <p:cNvPicPr>
            <a:picLocks noChangeAspect="1"/>
          </p:cNvPicPr>
          <p:nvPr/>
        </p:nvPicPr>
        <p:blipFill>
          <a:blip r:embed="rId7"/>
          <a:stretch>
            <a:fillRect/>
          </a:stretch>
        </p:blipFill>
        <p:spPr>
          <a:xfrm>
            <a:off x="5786438" y="1143000"/>
            <a:ext cx="2286000" cy="2797175"/>
          </a:xfrm>
          <a:prstGeom prst="rect">
            <a:avLst/>
          </a:prstGeom>
          <a:noFill/>
          <a:ln w="9525">
            <a:noFill/>
          </a:ln>
        </p:spPr>
      </p:pic>
      <p:pic>
        <p:nvPicPr>
          <p:cNvPr id="11273" name="Picture 9"/>
          <p:cNvPicPr>
            <a:picLocks noChangeAspect="1"/>
          </p:cNvPicPr>
          <p:nvPr/>
        </p:nvPicPr>
        <p:blipFill>
          <a:blip r:embed="rId8"/>
          <a:stretch>
            <a:fillRect/>
          </a:stretch>
        </p:blipFill>
        <p:spPr>
          <a:xfrm>
            <a:off x="1214438" y="2214563"/>
            <a:ext cx="3143250" cy="1825625"/>
          </a:xfrm>
          <a:prstGeom prst="rect">
            <a:avLst/>
          </a:prstGeom>
          <a:noFill/>
          <a:ln w="9525">
            <a:noFill/>
          </a:ln>
        </p:spPr>
      </p:pic>
      <p:pic>
        <p:nvPicPr>
          <p:cNvPr id="12296" name="图片 12" descr="1995657584880053808.jpg"/>
          <p:cNvPicPr>
            <a:picLocks noChangeAspect="1"/>
          </p:cNvPicPr>
          <p:nvPr/>
        </p:nvPicPr>
        <p:blipFill>
          <a:blip r:embed="rId9"/>
          <a:stretch>
            <a:fillRect/>
          </a:stretch>
        </p:blipFill>
        <p:spPr>
          <a:xfrm>
            <a:off x="5214938" y="4214813"/>
            <a:ext cx="3214687" cy="2279650"/>
          </a:xfrm>
          <a:prstGeom prst="rect">
            <a:avLst/>
          </a:prstGeom>
          <a:noFill/>
          <a:ln w="9525">
            <a:noFill/>
          </a:ln>
        </p:spPr>
      </p:pic>
    </p:spTree>
  </p:cSld>
  <p:clrMapOvr>
    <a:masterClrMapping/>
  </p:clrMapOvr>
  <p:transition advTm="40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1273"/>
                                        </p:tgtEl>
                                        <p:attrNameLst>
                                          <p:attrName>style.visibility</p:attrName>
                                        </p:attrNameLst>
                                      </p:cBhvr>
                                      <p:to>
                                        <p:strVal val="visible"/>
                                      </p:to>
                                    </p:set>
                                    <p:anim calcmode="lin" valueType="num">
                                      <p:cBhvr>
                                        <p:cTn id="7" dur="1000" fill="hold"/>
                                        <p:tgtEl>
                                          <p:spTgt spid="11273"/>
                                        </p:tgtEl>
                                        <p:attrNameLst>
                                          <p:attrName>ppt_w</p:attrName>
                                        </p:attrNameLst>
                                      </p:cBhvr>
                                      <p:tavLst>
                                        <p:tav tm="0">
                                          <p:val>
                                            <p:strVal val="#ppt_w*0.70"/>
                                          </p:val>
                                        </p:tav>
                                        <p:tav tm="100000">
                                          <p:val>
                                            <p:strVal val="#ppt_w"/>
                                          </p:val>
                                        </p:tav>
                                      </p:tavLst>
                                    </p:anim>
                                    <p:anim calcmode="lin" valueType="num">
                                      <p:cBhvr>
                                        <p:cTn id="8" dur="1000" fill="hold"/>
                                        <p:tgtEl>
                                          <p:spTgt spid="11273"/>
                                        </p:tgtEl>
                                        <p:attrNameLst>
                                          <p:attrName>ppt_h</p:attrName>
                                        </p:attrNameLst>
                                      </p:cBhvr>
                                      <p:tavLst>
                                        <p:tav tm="0">
                                          <p:val>
                                            <p:strVal val="#ppt_h"/>
                                          </p:val>
                                        </p:tav>
                                        <p:tav tm="100000">
                                          <p:val>
                                            <p:strVal val="#ppt_h"/>
                                          </p:val>
                                        </p:tav>
                                      </p:tavLst>
                                    </p:anim>
                                    <p:animEffect transition="in" filter="fade">
                                      <p:cBhvr>
                                        <p:cTn id="9" dur="1000"/>
                                        <p:tgtEl>
                                          <p:spTgt spid="1127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xEl>
                                              <p:charRg st="14" end="26"/>
                                            </p:txEl>
                                          </p:spTgt>
                                        </p:tgtEl>
                                        <p:attrNameLst>
                                          <p:attrName>style.visibility</p:attrName>
                                        </p:attrNameLst>
                                      </p:cBhvr>
                                      <p:to>
                                        <p:strVal val="visible"/>
                                      </p:to>
                                    </p:set>
                                    <p:animEffect transition="in" filter="fade">
                                      <p:cBhvr>
                                        <p:cTn id="14" dur="2000"/>
                                        <p:tgtEl>
                                          <p:spTgt spid="10">
                                            <p:txEl>
                                              <p:charRg st="14" end="2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标题 1"/>
          <p:cNvSpPr>
            <a:spLocks noGrp="1"/>
          </p:cNvSpPr>
          <p:nvPr>
            <p:ph type="title"/>
          </p:nvPr>
        </p:nvSpPr>
        <p:spPr>
          <a:ln/>
        </p:spPr>
        <p:txBody>
          <a:bodyPr wrap="square" lIns="91440" tIns="45720" rIns="91440" bIns="45720" anchor="ctr"/>
          <a:p>
            <a:r>
              <a:rPr lang="zh-CN" altLang="en-US" b="1" dirty="0"/>
              <a:t>微观世界</a:t>
            </a:r>
            <a:r>
              <a:rPr lang="en-US" altLang="zh-CN" b="1" dirty="0"/>
              <a:t>——</a:t>
            </a:r>
            <a:r>
              <a:rPr lang="zh-CN" altLang="en-US" b="1" dirty="0">
                <a:solidFill>
                  <a:srgbClr val="00B050"/>
                </a:solidFill>
              </a:rPr>
              <a:t>量子力学</a:t>
            </a:r>
            <a:endParaRPr lang="zh-CN" altLang="en-US" b="1" dirty="0">
              <a:solidFill>
                <a:srgbClr val="00B050"/>
              </a:solidFill>
            </a:endParaRPr>
          </a:p>
        </p:txBody>
      </p:sp>
      <p:graphicFrame>
        <p:nvGraphicFramePr>
          <p:cNvPr id="4" name="内容占位符 3"/>
          <p:cNvGraphicFramePr>
            <a:graphicFrameLocks noGrp="1"/>
          </p:cNvGraphicFramePr>
          <p:nvPr>
            <p:ph idx="1"/>
          </p:nvPr>
        </p:nvGraphicFramePr>
        <p:xfrm>
          <a:off x="457200" y="1600197"/>
          <a:ext cx="8229600" cy="45259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7" name="Picture 7" descr="文家炎PhD_review"/>
          <p:cNvPicPr>
            <a:picLocks noChangeAspect="1"/>
          </p:cNvPicPr>
          <p:nvPr/>
        </p:nvPicPr>
        <p:blipFill>
          <a:blip r:embed="rId1"/>
          <a:stretch>
            <a:fillRect/>
          </a:stretch>
        </p:blipFill>
        <p:spPr>
          <a:xfrm>
            <a:off x="0" y="0"/>
            <a:ext cx="1071563" cy="1071563"/>
          </a:xfrm>
          <a:prstGeom prst="rect">
            <a:avLst/>
          </a:prstGeom>
          <a:noFill/>
          <a:ln w="9525">
            <a:noFill/>
          </a:ln>
        </p:spPr>
      </p:pic>
      <p:sp>
        <p:nvSpPr>
          <p:cNvPr id="14338" name="标题 1"/>
          <p:cNvSpPr>
            <a:spLocks noGrp="1"/>
          </p:cNvSpPr>
          <p:nvPr>
            <p:ph type="ctrTitle"/>
          </p:nvPr>
        </p:nvSpPr>
        <p:spPr>
          <a:xfrm>
            <a:off x="900113" y="71438"/>
            <a:ext cx="7029450" cy="869950"/>
          </a:xfrm>
          <a:ln/>
        </p:spPr>
        <p:txBody>
          <a:bodyPr wrap="square" lIns="91440" tIns="45720" rIns="91440" bIns="45720" anchor="ctr"/>
          <a:p>
            <a:pPr eaLnBrk="1" hangingPunct="1"/>
            <a:r>
              <a:rPr lang="zh-CN" altLang="en-US" b="1" dirty="0">
                <a:solidFill>
                  <a:srgbClr val="FF0000"/>
                </a:solidFill>
                <a:latin typeface="微软雅黑" panose="020B0503020204020204" pitchFamily="34" charset="-122"/>
                <a:ea typeface="微软雅黑" panose="020B0503020204020204" pitchFamily="34" charset="-122"/>
              </a:rPr>
              <a:t>计算的定义</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4340" name="灯片编号占位符 8"/>
          <p:cNvSpPr>
            <a:spLocks noGrp="1"/>
          </p:cNvSpPr>
          <p:nvPr>
            <p:ph type="sldNum" sz="quarter" idx="12"/>
          </p:nvPr>
        </p:nvSpPr>
        <p:spPr>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sp>
        <p:nvSpPr>
          <p:cNvPr id="10" name="副标题 9"/>
          <p:cNvSpPr>
            <a:spLocks noGrp="1"/>
          </p:cNvSpPr>
          <p:nvPr>
            <p:ph type="subTitle" idx="1"/>
          </p:nvPr>
        </p:nvSpPr>
        <p:spPr>
          <a:xfrm>
            <a:off x="714375" y="1285875"/>
            <a:ext cx="6858000" cy="4714875"/>
          </a:xfrm>
        </p:spPr>
        <p:txBody>
          <a:bodyPr vert="horz" wrap="square" lIns="91440" tIns="45720" rIns="91440" bIns="45720" numCol="1" anchor="t" anchorCtr="0" compatLnSpc="1"/>
          <a:lstStyle/>
          <a:p>
            <a:pPr marL="0" marR="0" lvl="0" indent="0" algn="l" defTabSz="914400" rtl="0" eaLnBrk="0" fontAlgn="base" latinLnBrk="0" hangingPunct="0">
              <a:lnSpc>
                <a:spcPts val="4000"/>
              </a:lnSpc>
              <a:spcBef>
                <a:spcPct val="20000"/>
              </a:spcBef>
              <a:spcAft>
                <a:spcPct val="0"/>
              </a:spcAft>
              <a:buClrTx/>
              <a:buSzTx/>
              <a:buFont typeface="Wingdings" panose="05000000000000000000" pitchFamily="2" charset="2"/>
              <a:buChar char="Ø"/>
              <a:defRPr/>
            </a:pPr>
            <a:r>
              <a:rPr kumimoji="1" lang="en-US" altLang="zh-CN" sz="2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Alan Turing</a:t>
            </a:r>
            <a:r>
              <a:rPr kumimoji="1" lang="zh-CN" altLang="en-US" sz="2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在</a:t>
            </a:r>
            <a:r>
              <a:rPr kumimoji="1" lang="en-US" altLang="zh-CN" sz="2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1936</a:t>
            </a:r>
            <a:r>
              <a:rPr kumimoji="1" lang="zh-CN" altLang="en-US" sz="2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年发表了一篇令人瞩目的论文宣告了现代</a:t>
            </a:r>
            <a:r>
              <a:rPr kumimoji="1" lang="zh-CN" altLang="en-US" sz="28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计算机科学</a:t>
            </a:r>
            <a:r>
              <a:rPr kumimoji="1" lang="zh-CN" altLang="en-US" sz="2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的形成</a:t>
            </a:r>
            <a:endParaRPr kumimoji="1" lang="en-US" altLang="zh-CN" sz="2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4000"/>
              </a:lnSpc>
              <a:spcBef>
                <a:spcPct val="20000"/>
              </a:spcBef>
              <a:spcAft>
                <a:spcPct val="0"/>
              </a:spcAft>
              <a:buClrTx/>
              <a:buSzTx/>
              <a:buFont typeface="Wingdings" panose="05000000000000000000" pitchFamily="2" charset="2"/>
              <a:buChar char="Ø"/>
              <a:defRPr/>
            </a:pPr>
            <a:endParaRPr kumimoji="1" lang="en-US" altLang="zh-CN" sz="28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4000"/>
              </a:lnSpc>
              <a:spcBef>
                <a:spcPct val="20000"/>
              </a:spcBef>
              <a:spcAft>
                <a:spcPct val="0"/>
              </a:spcAft>
              <a:buClrTx/>
              <a:buSzTx/>
              <a:buFont typeface="Wingdings" panose="05000000000000000000" pitchFamily="2" charset="2"/>
              <a:buChar char="Ø"/>
              <a:defRPr/>
            </a:pPr>
            <a:r>
              <a:rPr kumimoji="1" lang="zh-CN" altLang="en-US" sz="2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现代计算机的数学模型</a:t>
            </a:r>
            <a:endParaRPr kumimoji="1" lang="en-US" altLang="zh-CN" sz="2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4000"/>
              </a:lnSpc>
              <a:spcBef>
                <a:spcPct val="20000"/>
              </a:spcBef>
              <a:spcAft>
                <a:spcPct val="0"/>
              </a:spcAft>
              <a:buClrTx/>
              <a:buSzTx/>
              <a:buFont typeface="Arial" panose="020B0604020202020204" pitchFamily="34" charset="0"/>
              <a:buNone/>
              <a:defRPr/>
            </a:pPr>
            <a:r>
              <a:rPr kumimoji="1" lang="en-US" altLang="zh-CN" sz="28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Turing</a:t>
            </a:r>
            <a:r>
              <a:rPr kumimoji="1" lang="zh-CN" altLang="en-US" sz="28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机</a:t>
            </a:r>
            <a:r>
              <a:rPr kumimoji="1" lang="en-US" altLang="zh-CN" sz="28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1" lang="zh-CN" altLang="en-US" sz="28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计算</a:t>
            </a:r>
            <a:endParaRPr kumimoji="1" lang="en-US" altLang="zh-CN" sz="28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4000"/>
              </a:lnSpc>
              <a:spcBef>
                <a:spcPct val="20000"/>
              </a:spcBef>
              <a:spcAft>
                <a:spcPct val="0"/>
              </a:spcAft>
              <a:buClrTx/>
              <a:buSzTx/>
              <a:buFont typeface="Wingdings" panose="05000000000000000000" pitchFamily="2" charset="2"/>
              <a:buChar char="Ø"/>
              <a:defRPr/>
            </a:pPr>
            <a:endParaRPr kumimoji="1" lang="en-US" altLang="zh-CN" sz="28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4000"/>
              </a:lnSpc>
              <a:spcBef>
                <a:spcPct val="20000"/>
              </a:spcBef>
              <a:spcAft>
                <a:spcPct val="0"/>
              </a:spcAft>
              <a:buClrTx/>
              <a:buSzTx/>
              <a:buFont typeface="Arial" panose="020B0604020202020204" pitchFamily="34" charset="0"/>
              <a:buNone/>
              <a:defRPr/>
            </a:pPr>
            <a:endParaRPr kumimoji="0" lang="en-US" altLang="zh-CN" sz="2800" b="0" i="0" u="none" strike="noStrike" kern="1200" cap="none" spc="0" normalizeH="0" baseline="0" noProof="0" dirty="0" smtClean="0">
              <a:ln>
                <a:noFill/>
              </a:ln>
              <a:solidFill>
                <a:schemeClr val="tx1">
                  <a:tint val="75000"/>
                </a:schemeClr>
              </a:solidFill>
              <a:effectLst/>
              <a:uLnTx/>
              <a:uFillTx/>
              <a:latin typeface="+mn-lt"/>
              <a:ea typeface="+mn-ea"/>
              <a:cs typeface="+mn-cs"/>
            </a:endParaRPr>
          </a:p>
          <a:p>
            <a:pPr marL="0" marR="0" lvl="0" indent="0" algn="l" defTabSz="914400" rtl="0" eaLnBrk="0" fontAlgn="base" latinLnBrk="0" hangingPunct="0">
              <a:lnSpc>
                <a:spcPts val="4000"/>
              </a:lnSpc>
              <a:spcBef>
                <a:spcPct val="20000"/>
              </a:spcBef>
              <a:spcAft>
                <a:spcPct val="0"/>
              </a:spcAft>
              <a:buClrTx/>
              <a:buSzTx/>
              <a:buFont typeface="Arial" panose="020B0604020202020204" pitchFamily="34" charset="0"/>
              <a:buNone/>
              <a:defRPr/>
            </a:pPr>
            <a:endParaRPr kumimoji="0" lang="en-US" altLang="zh-CN" sz="2800" b="0" i="0" u="none" strike="noStrike" kern="1200" cap="none" spc="0" normalizeH="0" baseline="0" noProof="0" dirty="0" smtClean="0">
              <a:ln>
                <a:noFill/>
              </a:ln>
              <a:solidFill>
                <a:schemeClr val="tx1">
                  <a:tint val="75000"/>
                </a:schemeClr>
              </a:solidFill>
              <a:effectLst/>
              <a:uLnTx/>
              <a:uFillTx/>
              <a:latin typeface="+mn-lt"/>
              <a:ea typeface="+mn-ea"/>
              <a:cs typeface="+mn-cs"/>
            </a:endParaRPr>
          </a:p>
          <a:p>
            <a:pPr marL="0" marR="0" lvl="0" indent="0" algn="l" defTabSz="914400" rtl="0" eaLnBrk="0" fontAlgn="base" latinLnBrk="0" hangingPunct="0">
              <a:lnSpc>
                <a:spcPts val="4000"/>
              </a:lnSpc>
              <a:spcBef>
                <a:spcPct val="20000"/>
              </a:spcBef>
              <a:spcAft>
                <a:spcPct val="0"/>
              </a:spcAft>
              <a:buClrTx/>
              <a:buSzTx/>
              <a:buFont typeface="Wingdings" panose="05000000000000000000" pitchFamily="2" charset="2"/>
              <a:buChar char="Ø"/>
              <a:defRPr/>
            </a:pPr>
            <a:endParaRPr kumimoji="0" lang="en-US" altLang="zh-CN" sz="2800" b="0" i="0" u="none" strike="noStrike" kern="1200" cap="none" spc="0" normalizeH="0" baseline="0" noProof="0" dirty="0" smtClean="0">
              <a:ln>
                <a:noFill/>
              </a:ln>
              <a:solidFill>
                <a:schemeClr val="tx1">
                  <a:tint val="75000"/>
                </a:schemeClr>
              </a:solidFill>
              <a:effectLst/>
              <a:uLnTx/>
              <a:uFillTx/>
              <a:latin typeface="+mn-lt"/>
              <a:ea typeface="+mn-ea"/>
              <a:cs typeface="+mn-cs"/>
            </a:endParaRPr>
          </a:p>
          <a:p>
            <a:pPr marL="0" marR="0" lvl="0" indent="0" algn="l" defTabSz="914400" rtl="0" eaLnBrk="0" fontAlgn="base" latinLnBrk="0" hangingPunct="0">
              <a:lnSpc>
                <a:spcPts val="4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4342" name="图片 10" descr="u=2387524388,2133896946&amp;fm=0&amp;gp=0.jpg"/>
          <p:cNvPicPr>
            <a:picLocks noChangeAspect="1"/>
          </p:cNvPicPr>
          <p:nvPr/>
        </p:nvPicPr>
        <p:blipFill>
          <a:blip r:embed="rId2"/>
          <a:stretch>
            <a:fillRect/>
          </a:stretch>
        </p:blipFill>
        <p:spPr>
          <a:xfrm>
            <a:off x="4735513" y="2619375"/>
            <a:ext cx="2336800" cy="3238500"/>
          </a:xfrm>
          <a:prstGeom prst="rect">
            <a:avLst/>
          </a:prstGeom>
          <a:noFill/>
          <a:ln w="9525">
            <a:noFill/>
          </a:ln>
        </p:spPr>
      </p:pic>
    </p:spTree>
  </p:cSld>
  <p:clrMapOvr>
    <a:masterClrMapping/>
  </p:clrMapOvr>
  <p:transition advTm="406"/>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1" name="Picture 7" descr="文家炎PhD_review"/>
          <p:cNvPicPr>
            <a:picLocks noChangeAspect="1"/>
          </p:cNvPicPr>
          <p:nvPr/>
        </p:nvPicPr>
        <p:blipFill>
          <a:blip r:embed="rId1"/>
          <a:stretch>
            <a:fillRect/>
          </a:stretch>
        </p:blipFill>
        <p:spPr>
          <a:xfrm>
            <a:off x="0" y="0"/>
            <a:ext cx="1071563" cy="1071563"/>
          </a:xfrm>
          <a:prstGeom prst="rect">
            <a:avLst/>
          </a:prstGeom>
          <a:noFill/>
          <a:ln w="9525">
            <a:noFill/>
          </a:ln>
        </p:spPr>
      </p:pic>
      <p:sp>
        <p:nvSpPr>
          <p:cNvPr id="15362" name="标题 1"/>
          <p:cNvSpPr>
            <a:spLocks noGrp="1"/>
          </p:cNvSpPr>
          <p:nvPr>
            <p:ph type="ctrTitle"/>
          </p:nvPr>
        </p:nvSpPr>
        <p:spPr>
          <a:xfrm>
            <a:off x="900113" y="71438"/>
            <a:ext cx="7029450" cy="869950"/>
          </a:xfrm>
          <a:ln/>
        </p:spPr>
        <p:txBody>
          <a:bodyPr wrap="square" lIns="91440" tIns="45720" rIns="91440" bIns="45720" anchor="ctr"/>
          <a:p>
            <a:pPr eaLnBrk="1" hangingPunct="1"/>
            <a:r>
              <a:rPr lang="zh-CN" altLang="en-US" b="1" dirty="0">
                <a:solidFill>
                  <a:srgbClr val="FF0000"/>
                </a:solidFill>
                <a:latin typeface="微软雅黑" panose="020B0503020204020204" pitchFamily="34" charset="-122"/>
                <a:ea typeface="微软雅黑" panose="020B0503020204020204" pitchFamily="34" charset="-122"/>
              </a:rPr>
              <a:t>计算机</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5364" name="灯片编号占位符 8"/>
          <p:cNvSpPr>
            <a:spLocks noGrp="1"/>
          </p:cNvSpPr>
          <p:nvPr>
            <p:ph type="sldNum" sz="quarter" idx="12"/>
          </p:nvPr>
        </p:nvSpPr>
        <p:spPr>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sp>
        <p:nvSpPr>
          <p:cNvPr id="10" name="副标题 9"/>
          <p:cNvSpPr>
            <a:spLocks noGrp="1"/>
          </p:cNvSpPr>
          <p:nvPr>
            <p:ph type="subTitle" idx="1"/>
          </p:nvPr>
        </p:nvSpPr>
        <p:spPr>
          <a:xfrm>
            <a:off x="714375" y="1285875"/>
            <a:ext cx="6858000" cy="4714875"/>
          </a:xfrm>
        </p:spPr>
        <p:txBody>
          <a:bodyPr vert="horz" wrap="square" lIns="91440" tIns="45720" rIns="91440" bIns="45720" numCol="1" anchor="t" anchorCtr="0" compatLnSpc="1"/>
          <a:lstStyle/>
          <a:p>
            <a:pPr marL="0" marR="0" lvl="0" indent="0" algn="l" defTabSz="914400" rtl="0" eaLnBrk="0" fontAlgn="base" latinLnBrk="0" hangingPunct="0">
              <a:lnSpc>
                <a:spcPts val="4000"/>
              </a:lnSpc>
              <a:spcBef>
                <a:spcPct val="20000"/>
              </a:spcBef>
              <a:spcAft>
                <a:spcPct val="0"/>
              </a:spcAft>
              <a:buClrTx/>
              <a:buSzTx/>
              <a:buFont typeface="Arial" panose="020B0604020202020204" pitchFamily="34" charset="0"/>
              <a:buNone/>
              <a:defRPr/>
            </a:pPr>
            <a:r>
              <a:rPr kumimoji="1" lang="en-US" altLang="zh-CN" sz="2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20</a:t>
            </a:r>
            <a:r>
              <a:rPr kumimoji="1" lang="zh-CN" altLang="en-US" sz="2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世纪</a:t>
            </a:r>
            <a:r>
              <a:rPr kumimoji="1" lang="en-US" altLang="zh-CN" sz="2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40</a:t>
            </a:r>
            <a:r>
              <a:rPr kumimoji="1" lang="zh-CN" altLang="en-US" sz="2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年代</a:t>
            </a:r>
            <a:r>
              <a:rPr kumimoji="1" lang="en-US" altLang="zh-CN" sz="2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John von Neumann</a:t>
            </a:r>
            <a:r>
              <a:rPr kumimoji="1" lang="zh-CN" altLang="en-US" sz="2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等实现了第一台计算机</a:t>
            </a:r>
            <a:endParaRPr kumimoji="1" lang="en-US" altLang="zh-CN" sz="2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4000"/>
              </a:lnSpc>
              <a:spcBef>
                <a:spcPct val="20000"/>
              </a:spcBef>
              <a:spcAft>
                <a:spcPct val="0"/>
              </a:spcAft>
              <a:buClrTx/>
              <a:buSzTx/>
              <a:buFont typeface="Wingdings" panose="05000000000000000000" pitchFamily="2" charset="2"/>
              <a:buChar char="Ø"/>
              <a:defRPr/>
            </a:pPr>
            <a:endParaRPr kumimoji="1" lang="en-US" altLang="zh-CN" sz="28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4000"/>
              </a:lnSpc>
              <a:spcBef>
                <a:spcPct val="20000"/>
              </a:spcBef>
              <a:spcAft>
                <a:spcPct val="0"/>
              </a:spcAft>
              <a:buClrTx/>
              <a:buSzTx/>
              <a:buFont typeface="Arial" panose="020B0604020202020204" pitchFamily="34" charset="0"/>
              <a:buNone/>
              <a:defRPr/>
            </a:pPr>
            <a:endParaRPr kumimoji="0" lang="en-US" altLang="zh-CN" sz="2800" b="0" i="0" u="none" strike="noStrike" kern="1200" cap="none" spc="0" normalizeH="0" baseline="0" noProof="0" dirty="0" smtClean="0">
              <a:ln>
                <a:noFill/>
              </a:ln>
              <a:solidFill>
                <a:schemeClr val="tx1">
                  <a:tint val="75000"/>
                </a:schemeClr>
              </a:solidFill>
              <a:effectLst/>
              <a:uLnTx/>
              <a:uFillTx/>
              <a:latin typeface="+mn-lt"/>
              <a:ea typeface="+mn-ea"/>
              <a:cs typeface="+mn-cs"/>
            </a:endParaRPr>
          </a:p>
          <a:p>
            <a:pPr marL="0" marR="0" lvl="0" indent="0" algn="l" defTabSz="914400" rtl="0" eaLnBrk="0" fontAlgn="base" latinLnBrk="0" hangingPunct="0">
              <a:lnSpc>
                <a:spcPts val="4000"/>
              </a:lnSpc>
              <a:spcBef>
                <a:spcPct val="20000"/>
              </a:spcBef>
              <a:spcAft>
                <a:spcPct val="0"/>
              </a:spcAft>
              <a:buClrTx/>
              <a:buSzTx/>
              <a:buFont typeface="Arial" panose="020B0604020202020204" pitchFamily="34" charset="0"/>
              <a:buNone/>
              <a:defRPr/>
            </a:pPr>
            <a:endParaRPr kumimoji="0" lang="en-US" altLang="zh-CN" sz="2800" b="0" i="0" u="none" strike="noStrike" kern="1200" cap="none" spc="0" normalizeH="0" baseline="0" noProof="0" dirty="0" smtClean="0">
              <a:ln>
                <a:noFill/>
              </a:ln>
              <a:solidFill>
                <a:schemeClr val="tx1">
                  <a:tint val="75000"/>
                </a:schemeClr>
              </a:solidFill>
              <a:effectLst/>
              <a:uLnTx/>
              <a:uFillTx/>
              <a:latin typeface="+mn-lt"/>
              <a:ea typeface="+mn-ea"/>
              <a:cs typeface="+mn-cs"/>
            </a:endParaRPr>
          </a:p>
          <a:p>
            <a:pPr marL="0" marR="0" lvl="0" indent="0" algn="l" defTabSz="914400" rtl="0" eaLnBrk="0" fontAlgn="base" latinLnBrk="0" hangingPunct="0">
              <a:lnSpc>
                <a:spcPts val="4000"/>
              </a:lnSpc>
              <a:spcBef>
                <a:spcPct val="20000"/>
              </a:spcBef>
              <a:spcAft>
                <a:spcPct val="0"/>
              </a:spcAft>
              <a:buClrTx/>
              <a:buSzTx/>
              <a:buFont typeface="Wingdings" panose="05000000000000000000" pitchFamily="2" charset="2"/>
              <a:buChar char="Ø"/>
              <a:defRPr/>
            </a:pPr>
            <a:endParaRPr kumimoji="0" lang="en-US" altLang="zh-CN" sz="2800" b="0" i="0" u="none" strike="noStrike" kern="1200" cap="none" spc="0" normalizeH="0" baseline="0" noProof="0" dirty="0" smtClean="0">
              <a:ln>
                <a:noFill/>
              </a:ln>
              <a:solidFill>
                <a:schemeClr val="tx1">
                  <a:tint val="75000"/>
                </a:schemeClr>
              </a:solidFill>
              <a:effectLst/>
              <a:uLnTx/>
              <a:uFillTx/>
              <a:latin typeface="+mn-lt"/>
              <a:ea typeface="+mn-ea"/>
              <a:cs typeface="+mn-cs"/>
            </a:endParaRPr>
          </a:p>
          <a:p>
            <a:pPr marL="0" marR="0" lvl="0" indent="0" algn="l" defTabSz="914400" rtl="0" eaLnBrk="0" fontAlgn="base" latinLnBrk="0" hangingPunct="0">
              <a:lnSpc>
                <a:spcPts val="4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5366" name="图片 11" descr="s_1246806382d13nQHP4.jpg"/>
          <p:cNvPicPr>
            <a:picLocks noChangeAspect="1"/>
          </p:cNvPicPr>
          <p:nvPr/>
        </p:nvPicPr>
        <p:blipFill>
          <a:blip r:embed="rId2"/>
          <a:stretch>
            <a:fillRect/>
          </a:stretch>
        </p:blipFill>
        <p:spPr>
          <a:xfrm>
            <a:off x="4000500" y="2071688"/>
            <a:ext cx="3286125" cy="3748087"/>
          </a:xfrm>
          <a:prstGeom prst="rect">
            <a:avLst/>
          </a:prstGeom>
          <a:noFill/>
          <a:ln w="9525">
            <a:noFill/>
          </a:ln>
        </p:spPr>
      </p:pic>
    </p:spTree>
  </p:cSld>
  <p:clrMapOvr>
    <a:masterClrMapping/>
  </p:clrMapOvr>
  <p:transition advTm="406"/>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5" name="Picture 7" descr="文家炎PhD_review"/>
          <p:cNvPicPr>
            <a:picLocks noChangeAspect="1"/>
          </p:cNvPicPr>
          <p:nvPr/>
        </p:nvPicPr>
        <p:blipFill>
          <a:blip r:embed="rId1"/>
          <a:stretch>
            <a:fillRect/>
          </a:stretch>
        </p:blipFill>
        <p:spPr>
          <a:xfrm>
            <a:off x="0" y="0"/>
            <a:ext cx="1071563" cy="1071563"/>
          </a:xfrm>
          <a:prstGeom prst="rect">
            <a:avLst/>
          </a:prstGeom>
          <a:noFill/>
          <a:ln w="9525">
            <a:noFill/>
          </a:ln>
        </p:spPr>
      </p:pic>
      <p:sp>
        <p:nvSpPr>
          <p:cNvPr id="16386" name="标题 1"/>
          <p:cNvSpPr>
            <a:spLocks noGrp="1"/>
          </p:cNvSpPr>
          <p:nvPr>
            <p:ph type="ctrTitle"/>
          </p:nvPr>
        </p:nvSpPr>
        <p:spPr>
          <a:xfrm>
            <a:off x="900113" y="71438"/>
            <a:ext cx="7029450" cy="869950"/>
          </a:xfrm>
          <a:ln/>
        </p:spPr>
        <p:txBody>
          <a:bodyPr wrap="square" lIns="91440" tIns="45720" rIns="91440" bIns="45720" anchor="ctr"/>
          <a:p>
            <a:pPr eaLnBrk="1" hangingPunct="1"/>
            <a:r>
              <a:rPr lang="en-US" altLang="zh-CN" b="1" dirty="0">
                <a:solidFill>
                  <a:srgbClr val="FF0000"/>
                </a:solidFill>
                <a:latin typeface="微软雅黑" panose="020B0503020204020204" pitchFamily="34" charset="-122"/>
                <a:ea typeface="微软雅黑" panose="020B0503020204020204" pitchFamily="34" charset="-122"/>
              </a:rPr>
              <a:t>Moore</a:t>
            </a:r>
            <a:r>
              <a:rPr lang="zh-CN" altLang="en-US" b="1" dirty="0">
                <a:solidFill>
                  <a:srgbClr val="FF0000"/>
                </a:solidFill>
                <a:latin typeface="微软雅黑" panose="020B0503020204020204" pitchFamily="34" charset="-122"/>
                <a:ea typeface="微软雅黑" panose="020B0503020204020204" pitchFamily="34" charset="-122"/>
              </a:rPr>
              <a:t>定律</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6388" name="灯片编号占位符 8"/>
          <p:cNvSpPr>
            <a:spLocks noGrp="1"/>
          </p:cNvSpPr>
          <p:nvPr>
            <p:ph type="sldNum" sz="quarter" idx="12"/>
          </p:nvPr>
        </p:nvSpPr>
        <p:spPr>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sp>
        <p:nvSpPr>
          <p:cNvPr id="10" name="副标题 9"/>
          <p:cNvSpPr>
            <a:spLocks noGrp="1"/>
          </p:cNvSpPr>
          <p:nvPr>
            <p:ph type="subTitle" idx="1"/>
          </p:nvPr>
        </p:nvSpPr>
        <p:spPr>
          <a:xfrm>
            <a:off x="714375" y="1285875"/>
            <a:ext cx="6858000" cy="4714875"/>
          </a:xfrm>
        </p:spPr>
        <p:txBody>
          <a:bodyPr vert="horz" wrap="square" lIns="91440" tIns="45720" rIns="91440" bIns="45720" numCol="1" anchor="t" anchorCtr="0" compatLnSpc="1"/>
          <a:lstStyle/>
          <a:p>
            <a:pPr marL="0" marR="0" lvl="0" indent="0" algn="l" defTabSz="914400" rtl="0" eaLnBrk="0" fontAlgn="base" latinLnBrk="0" hangingPunct="0">
              <a:lnSpc>
                <a:spcPts val="4000"/>
              </a:lnSpc>
              <a:spcBef>
                <a:spcPct val="20000"/>
              </a:spcBef>
              <a:spcAft>
                <a:spcPct val="0"/>
              </a:spcAft>
              <a:buClrTx/>
              <a:buSzTx/>
              <a:buFont typeface="Arial" panose="020B0604020202020204" pitchFamily="34" charset="0"/>
              <a:buNone/>
              <a:defRPr/>
            </a:pPr>
            <a:r>
              <a:rPr kumimoji="1" lang="zh-CN" altLang="en-US" sz="28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cs typeface="+mn-cs"/>
                <a:hlinkClick r:id="rId2"/>
              </a:rPr>
              <a:t>集成电路</a:t>
            </a:r>
            <a:r>
              <a:rPr kumimoji="1" lang="zh-CN" altLang="en-US" sz="28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cs typeface="+mn-cs"/>
              </a:rPr>
              <a:t>上可容纳的</a:t>
            </a:r>
            <a:r>
              <a:rPr kumimoji="1" lang="zh-CN" altLang="en-US" sz="28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cs typeface="+mn-cs"/>
                <a:hlinkClick r:id="rId3"/>
              </a:rPr>
              <a:t>晶体管</a:t>
            </a:r>
            <a:r>
              <a:rPr kumimoji="1" lang="zh-CN" altLang="en-US" sz="28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cs typeface="+mn-cs"/>
              </a:rPr>
              <a:t>数目，约每隔</a:t>
            </a:r>
            <a:r>
              <a:rPr kumimoji="1" lang="en-US" altLang="zh-CN" sz="28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cs typeface="+mn-cs"/>
              </a:rPr>
              <a:t>18</a:t>
            </a:r>
            <a:r>
              <a:rPr kumimoji="1" lang="zh-CN" altLang="en-US" sz="28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cs typeface="+mn-cs"/>
              </a:rPr>
              <a:t>个月便会增加一倍，性能也将提升一倍</a:t>
            </a:r>
            <a:endParaRPr kumimoji="1" lang="en-US" altLang="zh-CN" sz="28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4000"/>
              </a:lnSpc>
              <a:spcBef>
                <a:spcPct val="20000"/>
              </a:spcBef>
              <a:spcAft>
                <a:spcPct val="0"/>
              </a:spcAft>
              <a:buClrTx/>
              <a:buSzTx/>
              <a:buFont typeface="Arial" panose="020B0604020202020204" pitchFamily="34" charset="0"/>
              <a:buNone/>
              <a:defRPr/>
            </a:pPr>
            <a:endParaRPr kumimoji="0" lang="en-US" altLang="zh-CN" sz="2800" b="0" i="0" u="none" strike="noStrike" kern="1200" cap="none" spc="0" normalizeH="0" baseline="0" noProof="0" dirty="0" smtClean="0">
              <a:ln>
                <a:noFill/>
              </a:ln>
              <a:solidFill>
                <a:schemeClr val="tx1">
                  <a:tint val="75000"/>
                </a:schemeClr>
              </a:solidFill>
              <a:effectLst/>
              <a:uLnTx/>
              <a:uFillTx/>
              <a:latin typeface="+mn-lt"/>
              <a:ea typeface="+mn-ea"/>
              <a:cs typeface="+mn-cs"/>
            </a:endParaRPr>
          </a:p>
          <a:p>
            <a:pPr marL="0" marR="0" lvl="0" indent="0" algn="l" defTabSz="914400" rtl="0" eaLnBrk="0" fontAlgn="base" latinLnBrk="0" hangingPunct="0">
              <a:lnSpc>
                <a:spcPts val="4000"/>
              </a:lnSpc>
              <a:spcBef>
                <a:spcPct val="20000"/>
              </a:spcBef>
              <a:spcAft>
                <a:spcPct val="0"/>
              </a:spcAft>
              <a:buClrTx/>
              <a:buSzTx/>
              <a:buFont typeface="Arial" panose="020B0604020202020204" pitchFamily="34" charset="0"/>
              <a:buNone/>
              <a:defRPr/>
            </a:pPr>
            <a:endParaRPr kumimoji="0" lang="en-US" altLang="zh-CN" sz="2800" b="0" i="0" u="none" strike="noStrike" kern="1200" cap="none" spc="0" normalizeH="0" baseline="0" noProof="0" dirty="0" smtClean="0">
              <a:ln>
                <a:noFill/>
              </a:ln>
              <a:solidFill>
                <a:schemeClr val="tx1">
                  <a:tint val="75000"/>
                </a:schemeClr>
              </a:solidFill>
              <a:effectLst/>
              <a:uLnTx/>
              <a:uFillTx/>
              <a:latin typeface="+mn-lt"/>
              <a:ea typeface="+mn-ea"/>
              <a:cs typeface="+mn-cs"/>
            </a:endParaRPr>
          </a:p>
          <a:p>
            <a:pPr marL="0" marR="0" lvl="0" indent="0" algn="l" defTabSz="914400" rtl="0" eaLnBrk="0" fontAlgn="base" latinLnBrk="0" hangingPunct="0">
              <a:lnSpc>
                <a:spcPts val="4000"/>
              </a:lnSpc>
              <a:spcBef>
                <a:spcPct val="20000"/>
              </a:spcBef>
              <a:spcAft>
                <a:spcPct val="0"/>
              </a:spcAft>
              <a:buClrTx/>
              <a:buSzTx/>
              <a:buFont typeface="Wingdings" panose="05000000000000000000" pitchFamily="2" charset="2"/>
              <a:buChar char="Ø"/>
              <a:defRPr/>
            </a:pPr>
            <a:endParaRPr kumimoji="0" lang="en-US" altLang="zh-CN" sz="2800" b="0" i="0" u="none" strike="noStrike" kern="1200" cap="none" spc="0" normalizeH="0" baseline="0" noProof="0" dirty="0" smtClean="0">
              <a:ln>
                <a:noFill/>
              </a:ln>
              <a:solidFill>
                <a:schemeClr val="tx1">
                  <a:tint val="75000"/>
                </a:schemeClr>
              </a:solidFill>
              <a:effectLst/>
              <a:uLnTx/>
              <a:uFillTx/>
              <a:latin typeface="+mn-lt"/>
              <a:ea typeface="+mn-ea"/>
              <a:cs typeface="+mn-cs"/>
            </a:endParaRPr>
          </a:p>
          <a:p>
            <a:pPr marL="0" marR="0" lvl="0" indent="0" algn="l" defTabSz="914400" rtl="0" eaLnBrk="0" fontAlgn="base" latinLnBrk="0" hangingPunct="0">
              <a:lnSpc>
                <a:spcPts val="4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6390" name="图片 10" descr="20070921115957685.jpg"/>
          <p:cNvPicPr>
            <a:picLocks noChangeAspect="1"/>
          </p:cNvPicPr>
          <p:nvPr/>
        </p:nvPicPr>
        <p:blipFill>
          <a:blip r:embed="rId4"/>
          <a:stretch>
            <a:fillRect/>
          </a:stretch>
        </p:blipFill>
        <p:spPr>
          <a:xfrm>
            <a:off x="3286125" y="2928938"/>
            <a:ext cx="1928813" cy="2746375"/>
          </a:xfrm>
          <a:prstGeom prst="rect">
            <a:avLst/>
          </a:prstGeom>
          <a:noFill/>
          <a:ln w="9525">
            <a:noFill/>
          </a:ln>
        </p:spPr>
      </p:pic>
    </p:spTree>
  </p:cSld>
  <p:clrMapOvr>
    <a:masterClrMapping/>
  </p:clrMapOvr>
  <p:transition advTm="406"/>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09" name="Picture 7" descr="文家炎PhD_review"/>
          <p:cNvPicPr>
            <a:picLocks noChangeAspect="1"/>
          </p:cNvPicPr>
          <p:nvPr/>
        </p:nvPicPr>
        <p:blipFill>
          <a:blip r:embed="rId1"/>
          <a:stretch>
            <a:fillRect/>
          </a:stretch>
        </p:blipFill>
        <p:spPr>
          <a:xfrm>
            <a:off x="0" y="0"/>
            <a:ext cx="1071563" cy="1071563"/>
          </a:xfrm>
          <a:prstGeom prst="rect">
            <a:avLst/>
          </a:prstGeom>
          <a:noFill/>
          <a:ln w="9525">
            <a:noFill/>
          </a:ln>
        </p:spPr>
      </p:pic>
      <p:sp>
        <p:nvSpPr>
          <p:cNvPr id="17410" name="标题 1"/>
          <p:cNvSpPr>
            <a:spLocks noGrp="1"/>
          </p:cNvSpPr>
          <p:nvPr>
            <p:ph type="ctrTitle"/>
          </p:nvPr>
        </p:nvSpPr>
        <p:spPr>
          <a:xfrm>
            <a:off x="900113" y="71438"/>
            <a:ext cx="7029450" cy="869950"/>
          </a:xfrm>
          <a:ln/>
        </p:spPr>
        <p:txBody>
          <a:bodyPr wrap="square" lIns="91440" tIns="45720" rIns="91440" bIns="45720" anchor="ctr"/>
          <a:p>
            <a:pPr eaLnBrk="1" hangingPunct="1"/>
            <a:r>
              <a:rPr lang="zh-CN" altLang="en-US" b="1" dirty="0">
                <a:solidFill>
                  <a:srgbClr val="FF0000"/>
                </a:solidFill>
                <a:latin typeface="微软雅黑" panose="020B0503020204020204" pitchFamily="34" charset="-122"/>
                <a:ea typeface="微软雅黑" panose="020B0503020204020204" pitchFamily="34" charset="-122"/>
              </a:rPr>
              <a:t> </a:t>
            </a:r>
            <a:r>
              <a:rPr lang="zh-CN" altLang="en-US" sz="4000" b="1" dirty="0">
                <a:solidFill>
                  <a:srgbClr val="00B050"/>
                </a:solidFill>
                <a:latin typeface="微软雅黑" panose="020B0503020204020204" pitchFamily="34" charset="-122"/>
                <a:ea typeface="微软雅黑" panose="020B0503020204020204" pitchFamily="34" charset="-122"/>
              </a:rPr>
              <a:t>后摩尔时代</a:t>
            </a:r>
            <a:r>
              <a:rPr lang="en-US" altLang="zh-CN" sz="4000" b="1" dirty="0">
                <a:solidFill>
                  <a:srgbClr val="00B050"/>
                </a:solidFill>
                <a:latin typeface="微软雅黑" panose="020B0503020204020204" pitchFamily="34" charset="-122"/>
                <a:ea typeface="微软雅黑" panose="020B0503020204020204" pitchFamily="34" charset="-122"/>
              </a:rPr>
              <a:t>——</a:t>
            </a:r>
            <a:r>
              <a:rPr lang="zh-CN" altLang="en-US" sz="4000" b="1" dirty="0">
                <a:solidFill>
                  <a:srgbClr val="FF0000"/>
                </a:solidFill>
                <a:latin typeface="微软雅黑" panose="020B0503020204020204" pitchFamily="34" charset="-122"/>
                <a:ea typeface="微软雅黑" panose="020B0503020204020204" pitchFamily="34" charset="-122"/>
              </a:rPr>
              <a:t>量子效应？</a:t>
            </a:r>
            <a:endParaRPr lang="zh-CN" altLang="en-US" sz="4000" b="1" dirty="0">
              <a:solidFill>
                <a:srgbClr val="FF0000"/>
              </a:solidFill>
              <a:latin typeface="微软雅黑" panose="020B0503020204020204" pitchFamily="34" charset="-122"/>
              <a:ea typeface="微软雅黑" panose="020B0503020204020204" pitchFamily="34" charset="-122"/>
            </a:endParaRPr>
          </a:p>
        </p:txBody>
      </p:sp>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7412" name="灯片编号占位符 8"/>
          <p:cNvSpPr>
            <a:spLocks noGrp="1"/>
          </p:cNvSpPr>
          <p:nvPr>
            <p:ph type="sldNum" sz="quarter" idx="12"/>
          </p:nvPr>
        </p:nvSpPr>
        <p:spPr>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sp>
        <p:nvSpPr>
          <p:cNvPr id="10" name="副标题 9"/>
          <p:cNvSpPr>
            <a:spLocks noGrp="1"/>
          </p:cNvSpPr>
          <p:nvPr>
            <p:ph type="subTitle" idx="1"/>
          </p:nvPr>
        </p:nvSpPr>
        <p:spPr>
          <a:xfrm>
            <a:off x="714375" y="1143000"/>
            <a:ext cx="6858000" cy="4714875"/>
          </a:xfrm>
        </p:spPr>
        <p:txBody>
          <a:bodyPr vert="horz" wrap="square" lIns="91440" tIns="45720" rIns="91440" bIns="45720" numCol="1" anchor="t" anchorCtr="0" compatLnSpc="1"/>
          <a:lstStyle/>
          <a:p>
            <a:pPr marL="0" marR="0" lvl="0" indent="0" algn="l" defTabSz="914400" rtl="0" eaLnBrk="0" fontAlgn="base" latinLnBrk="0" hangingPunct="0">
              <a:lnSpc>
                <a:spcPts val="4000"/>
              </a:lnSpc>
              <a:spcBef>
                <a:spcPct val="20000"/>
              </a:spcBef>
              <a:spcAft>
                <a:spcPct val="0"/>
              </a:spcAft>
              <a:buClrTx/>
              <a:buSzTx/>
              <a:buFont typeface="Arial" panose="020B0604020202020204" pitchFamily="34" charset="0"/>
              <a:buNone/>
              <a:defRPr/>
            </a:pPr>
            <a:endParaRPr kumimoji="0" lang="en-US" altLang="zh-CN" sz="2800" b="0" i="0" u="none" strike="noStrike" kern="1200" cap="none" spc="0" normalizeH="0" baseline="0" noProof="0" dirty="0" smtClean="0">
              <a:ln>
                <a:noFill/>
              </a:ln>
              <a:solidFill>
                <a:schemeClr val="tx1">
                  <a:tint val="75000"/>
                </a:schemeClr>
              </a:solidFill>
              <a:effectLst/>
              <a:uLnTx/>
              <a:uFillTx/>
              <a:latin typeface="+mn-lt"/>
              <a:ea typeface="+mn-ea"/>
              <a:cs typeface="+mn-cs"/>
            </a:endParaRPr>
          </a:p>
          <a:p>
            <a:pPr marL="0" marR="0" lvl="0" indent="0" algn="l" defTabSz="914400" rtl="0" eaLnBrk="0" fontAlgn="base" latinLnBrk="0" hangingPunct="0">
              <a:lnSpc>
                <a:spcPts val="4000"/>
              </a:lnSpc>
              <a:spcBef>
                <a:spcPct val="20000"/>
              </a:spcBef>
              <a:spcAft>
                <a:spcPct val="0"/>
              </a:spcAft>
              <a:buClrTx/>
              <a:buSzTx/>
              <a:buFont typeface="Arial" panose="020B0604020202020204" pitchFamily="34" charset="0"/>
              <a:buNone/>
              <a:defRPr/>
            </a:pPr>
            <a:endParaRPr kumimoji="0" lang="en-US" altLang="zh-CN" sz="2800" b="0" i="0" u="none" strike="noStrike" kern="1200" cap="none" spc="0" normalizeH="0" baseline="0" noProof="0" dirty="0" smtClean="0">
              <a:ln>
                <a:noFill/>
              </a:ln>
              <a:solidFill>
                <a:schemeClr val="tx1">
                  <a:tint val="75000"/>
                </a:schemeClr>
              </a:solidFill>
              <a:effectLst/>
              <a:uLnTx/>
              <a:uFillTx/>
              <a:latin typeface="+mn-lt"/>
              <a:ea typeface="+mn-ea"/>
              <a:cs typeface="+mn-cs"/>
            </a:endParaRPr>
          </a:p>
          <a:p>
            <a:pPr marL="0" marR="0" lvl="0" indent="0" algn="l" defTabSz="914400" rtl="0" eaLnBrk="0" fontAlgn="base" latinLnBrk="0" hangingPunct="0">
              <a:lnSpc>
                <a:spcPts val="4000"/>
              </a:lnSpc>
              <a:spcBef>
                <a:spcPct val="20000"/>
              </a:spcBef>
              <a:spcAft>
                <a:spcPct val="0"/>
              </a:spcAft>
              <a:buClrTx/>
              <a:buSzTx/>
              <a:buFont typeface="Wingdings" panose="05000000000000000000" pitchFamily="2" charset="2"/>
              <a:buChar char="Ø"/>
              <a:defRPr/>
            </a:pPr>
            <a:endParaRPr kumimoji="0" lang="en-US" altLang="zh-CN" sz="2800" b="0" i="0" u="none" strike="noStrike" kern="1200" cap="none" spc="0" normalizeH="0" baseline="0" noProof="0" dirty="0" smtClean="0">
              <a:ln>
                <a:noFill/>
              </a:ln>
              <a:solidFill>
                <a:schemeClr val="tx1">
                  <a:tint val="75000"/>
                </a:schemeClr>
              </a:solidFill>
              <a:effectLst/>
              <a:uLnTx/>
              <a:uFillTx/>
              <a:latin typeface="+mn-lt"/>
              <a:ea typeface="+mn-ea"/>
              <a:cs typeface="+mn-cs"/>
            </a:endParaRPr>
          </a:p>
          <a:p>
            <a:pPr marL="0" marR="0" lvl="0" indent="0" algn="l" defTabSz="914400" rtl="0" eaLnBrk="0" fontAlgn="base" latinLnBrk="0" hangingPunct="0">
              <a:lnSpc>
                <a:spcPts val="4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7414" name="图片 11" descr="20090622100014882.jpg"/>
          <p:cNvPicPr>
            <a:picLocks noChangeAspect="1"/>
          </p:cNvPicPr>
          <p:nvPr/>
        </p:nvPicPr>
        <p:blipFill>
          <a:blip r:embed="rId2"/>
          <a:stretch>
            <a:fillRect/>
          </a:stretch>
        </p:blipFill>
        <p:spPr>
          <a:xfrm>
            <a:off x="1000125" y="2286000"/>
            <a:ext cx="3070225" cy="2000250"/>
          </a:xfrm>
          <a:prstGeom prst="rect">
            <a:avLst/>
          </a:prstGeom>
          <a:noFill/>
          <a:ln w="9525">
            <a:noFill/>
          </a:ln>
        </p:spPr>
      </p:pic>
      <p:pic>
        <p:nvPicPr>
          <p:cNvPr id="17415" name="Picture 4" descr="http://ww4.sinaimg.cn/large/49a555cbjw1esitoek7q0j20gk0lwq7m.jpg"/>
          <p:cNvPicPr>
            <a:picLocks noChangeAspect="1"/>
          </p:cNvPicPr>
          <p:nvPr/>
        </p:nvPicPr>
        <p:blipFill>
          <a:blip r:embed="rId3"/>
          <a:stretch>
            <a:fillRect/>
          </a:stretch>
        </p:blipFill>
        <p:spPr>
          <a:xfrm>
            <a:off x="5214938" y="1643063"/>
            <a:ext cx="2233612" cy="2952750"/>
          </a:xfrm>
          <a:prstGeom prst="rect">
            <a:avLst/>
          </a:prstGeom>
          <a:noFill/>
          <a:ln w="9525">
            <a:noFill/>
          </a:ln>
        </p:spPr>
      </p:pic>
      <p:sp>
        <p:nvSpPr>
          <p:cNvPr id="2" name="文本框 1"/>
          <p:cNvSpPr txBox="1"/>
          <p:nvPr/>
        </p:nvSpPr>
        <p:spPr>
          <a:xfrm>
            <a:off x="1000125" y="4998720"/>
            <a:ext cx="6663690" cy="460375"/>
          </a:xfrm>
          <a:prstGeom prst="rect">
            <a:avLst/>
          </a:prstGeom>
          <a:noFill/>
        </p:spPr>
        <p:txBody>
          <a:bodyPr wrap="square" rtlCol="0" anchor="t">
            <a:spAutoFit/>
          </a:bodyPr>
          <a:p>
            <a:r>
              <a:rPr lang="en-US" altLang="zh-CN" sz="2400" b="1">
                <a:solidFill>
                  <a:srgbClr val="FF0000"/>
                </a:solidFill>
              </a:rPr>
              <a:t>2016</a:t>
            </a:r>
            <a:r>
              <a:rPr lang="zh-CN" altLang="en-US" sz="2400" b="1">
                <a:solidFill>
                  <a:srgbClr val="FF0000"/>
                </a:solidFill>
              </a:rPr>
              <a:t>年开始</a:t>
            </a:r>
            <a:r>
              <a:rPr lang="zh-CN" altLang="en-US" sz="2400" b="1">
                <a:solidFill>
                  <a:srgbClr val="FF0000"/>
                </a:solidFill>
              </a:rPr>
              <a:t>摩尔定律失效，半导体行业何去何从？</a:t>
            </a:r>
            <a:endParaRPr lang="zh-CN" altLang="en-US" sz="2400" b="1">
              <a:solidFill>
                <a:srgbClr val="FF0000"/>
              </a:solidFill>
            </a:endParaRPr>
          </a:p>
        </p:txBody>
      </p:sp>
    </p:spTree>
  </p:cSld>
  <p:clrMapOvr>
    <a:masterClrMapping/>
  </p:clrMapOvr>
  <p:transition advTm="406"/>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3" name="Picture 7" descr="文家炎PhD_review"/>
          <p:cNvPicPr>
            <a:picLocks noChangeAspect="1"/>
          </p:cNvPicPr>
          <p:nvPr/>
        </p:nvPicPr>
        <p:blipFill>
          <a:blip r:embed="rId1"/>
          <a:stretch>
            <a:fillRect/>
          </a:stretch>
        </p:blipFill>
        <p:spPr>
          <a:xfrm>
            <a:off x="0" y="0"/>
            <a:ext cx="1071563" cy="1071563"/>
          </a:xfrm>
          <a:prstGeom prst="rect">
            <a:avLst/>
          </a:prstGeom>
          <a:noFill/>
          <a:ln w="9525">
            <a:noFill/>
          </a:ln>
        </p:spPr>
      </p:pic>
      <p:sp>
        <p:nvSpPr>
          <p:cNvPr id="18434" name="标题 1"/>
          <p:cNvSpPr>
            <a:spLocks noGrp="1"/>
          </p:cNvSpPr>
          <p:nvPr>
            <p:ph type="ctrTitle"/>
          </p:nvPr>
        </p:nvSpPr>
        <p:spPr>
          <a:xfrm>
            <a:off x="900113" y="71438"/>
            <a:ext cx="7029450" cy="869950"/>
          </a:xfrm>
          <a:ln/>
        </p:spPr>
        <p:txBody>
          <a:bodyPr wrap="square" lIns="91440" tIns="45720" rIns="91440" bIns="45720" anchor="ctr"/>
          <a:p>
            <a:pPr>
              <a:lnSpc>
                <a:spcPts val="4000"/>
              </a:lnSpc>
            </a:pPr>
            <a:r>
              <a:rPr lang="zh-CN" altLang="en-US" sz="3600" b="1" dirty="0">
                <a:solidFill>
                  <a:srgbClr val="FF0000"/>
                </a:solidFill>
                <a:latin typeface="微软雅黑" panose="020B0503020204020204" pitchFamily="34" charset="-122"/>
                <a:ea typeface="微软雅黑" panose="020B0503020204020204" pitchFamily="34" charset="-122"/>
              </a:rPr>
              <a:t>量子力学四大基本假设（原理）</a:t>
            </a:r>
            <a:endParaRPr lang="en-US" altLang="zh-CN" sz="3600" b="1" dirty="0">
              <a:solidFill>
                <a:srgbClr val="FF0000"/>
              </a:solidFill>
              <a:latin typeface="微软雅黑" panose="020B0503020204020204" pitchFamily="34" charset="-122"/>
              <a:ea typeface="微软雅黑" panose="020B0503020204020204" pitchFamily="34" charset="-122"/>
            </a:endParaRPr>
          </a:p>
        </p:txBody>
      </p:sp>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mn-lt"/>
              <a:ea typeface="+mn-ea"/>
              <a:cs typeface="+mn-cs"/>
            </a:endParaRPr>
          </a:p>
        </p:txBody>
      </p:sp>
      <p:sp>
        <p:nvSpPr>
          <p:cNvPr id="2" name="副标题 1"/>
          <p:cNvSpPr>
            <a:spLocks noGrp="1"/>
          </p:cNvSpPr>
          <p:nvPr>
            <p:ph type="subTitle" idx="1"/>
          </p:nvPr>
        </p:nvSpPr>
        <p:spPr/>
        <p:txBody>
          <a:bodyPr vert="horz" wrap="square" lIns="91440" tIns="45720" rIns="91440" bIns="45720" numCol="1" anchor="t" anchorCtr="0" compatLnSpc="1"/>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18437" name="Picture 11"/>
          <p:cNvPicPr>
            <a:picLocks noChangeAspect="1"/>
          </p:cNvPicPr>
          <p:nvPr/>
        </p:nvPicPr>
        <p:blipFill>
          <a:blip r:embed="rId2"/>
          <a:stretch>
            <a:fillRect/>
          </a:stretch>
        </p:blipFill>
        <p:spPr>
          <a:xfrm>
            <a:off x="1071563" y="1484313"/>
            <a:ext cx="6840537" cy="4532312"/>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457" name="Picture 2"/>
          <p:cNvPicPr>
            <a:picLocks noChangeAspect="1"/>
          </p:cNvPicPr>
          <p:nvPr/>
        </p:nvPicPr>
        <p:blipFill>
          <a:blip r:embed="rId1"/>
          <a:stretch>
            <a:fillRect/>
          </a:stretch>
        </p:blipFill>
        <p:spPr>
          <a:xfrm>
            <a:off x="600075" y="4367213"/>
            <a:ext cx="7472363" cy="1797050"/>
          </a:xfrm>
          <a:prstGeom prst="rect">
            <a:avLst/>
          </a:prstGeom>
          <a:noFill/>
          <a:ln w="9525">
            <a:noFill/>
          </a:ln>
        </p:spPr>
      </p:pic>
      <p:pic>
        <p:nvPicPr>
          <p:cNvPr id="19458" name="Picture 7" descr="文家炎PhD_review"/>
          <p:cNvPicPr>
            <a:picLocks noChangeAspect="1"/>
          </p:cNvPicPr>
          <p:nvPr/>
        </p:nvPicPr>
        <p:blipFill>
          <a:blip r:embed="rId2"/>
          <a:stretch>
            <a:fillRect/>
          </a:stretch>
        </p:blipFill>
        <p:spPr>
          <a:xfrm>
            <a:off x="0" y="0"/>
            <a:ext cx="1071563" cy="1071563"/>
          </a:xfrm>
          <a:prstGeom prst="rect">
            <a:avLst/>
          </a:prstGeom>
          <a:noFill/>
          <a:ln w="9525">
            <a:noFill/>
          </a:ln>
        </p:spPr>
      </p:pic>
      <p:sp>
        <p:nvSpPr>
          <p:cNvPr id="19459" name="标题 1"/>
          <p:cNvSpPr>
            <a:spLocks noGrp="1"/>
          </p:cNvSpPr>
          <p:nvPr>
            <p:ph type="ctrTitle"/>
          </p:nvPr>
        </p:nvSpPr>
        <p:spPr>
          <a:xfrm>
            <a:off x="900113" y="71438"/>
            <a:ext cx="7029450" cy="869950"/>
          </a:xfrm>
          <a:ln/>
        </p:spPr>
        <p:txBody>
          <a:bodyPr wrap="square" lIns="91440" tIns="45720" rIns="91440" bIns="45720" anchor="ctr"/>
          <a:p>
            <a:pPr>
              <a:lnSpc>
                <a:spcPts val="4000"/>
              </a:lnSpc>
            </a:pPr>
            <a:r>
              <a:rPr lang="zh-CN" altLang="en-US" sz="3600" b="1" dirty="0">
                <a:solidFill>
                  <a:srgbClr val="FF0000"/>
                </a:solidFill>
                <a:latin typeface="微软雅黑" panose="020B0503020204020204" pitchFamily="34" charset="-122"/>
                <a:ea typeface="微软雅黑" panose="020B0503020204020204" pitchFamily="34" charset="-122"/>
              </a:rPr>
              <a:t>假设</a:t>
            </a:r>
            <a:r>
              <a:rPr lang="en-US" altLang="zh-CN" sz="3600" b="1" dirty="0">
                <a:solidFill>
                  <a:srgbClr val="FF0000"/>
                </a:solidFill>
                <a:latin typeface="微软雅黑" panose="020B0503020204020204" pitchFamily="34" charset="-122"/>
                <a:ea typeface="微软雅黑" panose="020B0503020204020204" pitchFamily="34" charset="-122"/>
              </a:rPr>
              <a:t>1</a:t>
            </a:r>
            <a:endParaRPr lang="en-US" altLang="zh-CN" sz="3600" b="1" dirty="0">
              <a:solidFill>
                <a:srgbClr val="FF0000"/>
              </a:solidFill>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a:xfrm>
            <a:off x="571500" y="1357313"/>
            <a:ext cx="5143500" cy="5000625"/>
          </a:xfrm>
        </p:spPr>
        <p:txBody>
          <a:bodyPr vert="horz" wrap="square" lIns="91440" tIns="45720" rIns="91440" bIns="45720" numCol="1" rtlCol="0" anchor="t" anchorCtr="0" compatLnSpc="1">
            <a:normAutofit/>
          </a:bodyPr>
          <a:lstStyle/>
          <a:p>
            <a:pPr marL="0" marR="0" lvl="0" indent="0" algn="l" defTabSz="914400" rtl="0" eaLnBrk="0" fontAlgn="base" latinLnBrk="0" hangingPunct="0">
              <a:lnSpc>
                <a:spcPts val="4000"/>
              </a:lnSpc>
              <a:spcBef>
                <a:spcPct val="20000"/>
              </a:spcBef>
              <a:spcAft>
                <a:spcPct val="0"/>
              </a:spcAft>
              <a:buClrTx/>
              <a:buSzTx/>
              <a:buFont typeface="Wingdings" panose="05000000000000000000" pitchFamily="2" charset="2"/>
              <a:buChar char="Ø"/>
              <a:defRPr/>
            </a:pPr>
            <a:r>
              <a:rPr kumimoji="1" lang="en-US" altLang="zh-CN" sz="23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1" lang="zh-CN" altLang="en-US" sz="23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状态空间</a:t>
            </a:r>
            <a:r>
              <a:rPr kumimoji="1" lang="en-US" altLang="zh-CN" sz="23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1" lang="zh-CN" altLang="en-US"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：任意一个孤立的物理系统都有一个带有内积操作的复向量空间</a:t>
            </a:r>
            <a:r>
              <a:rPr kumimoji="1" lang="en-US" altLang="zh-CN"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1" lang="zh-CN" altLang="en-US"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即</a:t>
            </a:r>
            <a:r>
              <a:rPr kumimoji="1" lang="en-US" altLang="zh-CN" sz="23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Hilbert</a:t>
            </a:r>
            <a:r>
              <a:rPr kumimoji="1" lang="zh-CN" altLang="en-US" sz="23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空间</a:t>
            </a:r>
            <a:r>
              <a:rPr kumimoji="1" lang="en-US" altLang="zh-CN"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1" lang="zh-CN" altLang="en-US"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与之相对应，我们称这个空间为</a:t>
            </a:r>
            <a:r>
              <a:rPr kumimoji="1" lang="zh-CN" altLang="en-US" sz="23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状态空间</a:t>
            </a:r>
            <a:r>
              <a:rPr kumimoji="1" lang="zh-CN" altLang="en-US"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，系统完全由状态空间的单位向量所描述。</a:t>
            </a:r>
            <a:endParaRPr kumimoji="1" lang="en-US" altLang="zh-CN"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4000"/>
              </a:lnSpc>
              <a:spcBef>
                <a:spcPct val="20000"/>
              </a:spcBef>
              <a:spcAft>
                <a:spcPct val="0"/>
              </a:spcAft>
              <a:buClrTx/>
              <a:buSzTx/>
              <a:buFont typeface="Wingdings" panose="05000000000000000000" pitchFamily="2" charset="2"/>
              <a:buChar char="p"/>
              <a:defRPr/>
            </a:pPr>
            <a:r>
              <a:rPr kumimoji="1" lang="zh-CN" altLang="en-US"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例：单量子比特</a:t>
            </a:r>
            <a:r>
              <a:rPr kumimoji="1" lang="en-US" altLang="zh-CN"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1" lang="zh-CN" altLang="en-US" sz="2300" b="1" i="0" u="none" strike="noStrike" kern="1200" cap="none" spc="0" normalizeH="0" baseline="0" noProof="0" dirty="0" smtClean="0">
                <a:ln>
                  <a:noFill/>
                </a:ln>
                <a:solidFill>
                  <a:srgbClr val="FF0000"/>
                </a:solidFill>
                <a:effectLst/>
                <a:uLnTx/>
                <a:uFillTx/>
                <a:latin typeface="宋体" panose="02010600030101010101" pitchFamily="2" charset="-122"/>
                <a:ea typeface="+mn-ea"/>
                <a:cs typeface="+mn-cs"/>
              </a:rPr>
              <a:t>二维复向量</a:t>
            </a:r>
            <a:r>
              <a:rPr kumimoji="1" lang="en-US" altLang="zh-CN" sz="2300" b="1" i="0" u="none" strike="noStrike" kern="1200" cap="none" spc="0" normalizeH="0" baseline="0" noProof="0" dirty="0" smtClean="0">
                <a:ln>
                  <a:noFill/>
                </a:ln>
                <a:solidFill>
                  <a:schemeClr val="tx1"/>
                </a:solidFill>
                <a:effectLst/>
                <a:uLnTx/>
                <a:uFillTx/>
                <a:latin typeface="宋体" panose="02010600030101010101" pitchFamily="2" charset="-122"/>
                <a:ea typeface="+mn-ea"/>
                <a:cs typeface="+mn-cs"/>
              </a:rPr>
              <a:t>&amp;</a:t>
            </a:r>
            <a:r>
              <a:rPr kumimoji="1" lang="zh-CN" altLang="en-US" sz="2300" b="1" i="0" u="none" strike="noStrike" kern="1200" cap="none" spc="0" normalizeH="0" baseline="0" noProof="0" dirty="0" smtClean="0">
                <a:ln>
                  <a:noFill/>
                </a:ln>
                <a:solidFill>
                  <a:srgbClr val="FF0000"/>
                </a:solidFill>
                <a:effectLst/>
                <a:uLnTx/>
                <a:uFillTx/>
                <a:latin typeface="宋体" panose="02010600030101010101" pitchFamily="2" charset="-122"/>
                <a:ea typeface="+mn-ea"/>
                <a:cs typeface="+mn-cs"/>
              </a:rPr>
              <a:t>叠加</a:t>
            </a:r>
            <a:endParaRPr kumimoji="1" lang="en-US" altLang="zh-CN"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4000"/>
              </a:lnSpc>
              <a:spcBef>
                <a:spcPct val="20000"/>
              </a:spcBef>
              <a:spcAft>
                <a:spcPct val="0"/>
              </a:spcAft>
              <a:buClrTx/>
              <a:buSzTx/>
              <a:buFont typeface="Arial" panose="020B0604020202020204" pitchFamily="34" charset="0"/>
              <a:buNone/>
              <a:defRPr/>
            </a:pPr>
            <a:endParaRPr kumimoji="1" lang="zh-CN" altLang="en-US"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4000"/>
              </a:lnSpc>
              <a:spcBef>
                <a:spcPct val="20000"/>
              </a:spcBef>
              <a:spcAft>
                <a:spcPct val="0"/>
              </a:spcAft>
              <a:buClrTx/>
              <a:buSzTx/>
              <a:buFont typeface="Arial" panose="020B0604020202020204" pitchFamily="34" charset="0"/>
              <a:buNone/>
              <a:defRPr/>
            </a:pPr>
            <a:endParaRPr kumimoji="1" lang="en-US" altLang="zh-CN" sz="23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dirty="0" smtClean="0">
              <a:ln>
                <a:noFill/>
              </a:ln>
              <a:solidFill>
                <a:schemeClr val="tx1">
                  <a:tint val="75000"/>
                </a:schemeClr>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1" lang="zh-CN" altLang="en-US" sz="23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Char char="Ø"/>
              <a:defRPr/>
            </a:pPr>
            <a:endParaRPr kumimoji="1" lang="en-US" altLang="zh-CN" sz="28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1" lang="en-US" altLang="zh-CN" sz="28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1" lang="en-US" altLang="zh-CN" sz="28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1" lang="en-US" altLang="zh-CN" sz="28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1" lang="en-US" altLang="zh-CN" sz="28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mn-lt"/>
              <a:ea typeface="+mn-ea"/>
              <a:cs typeface="+mn-cs"/>
            </a:endParaRPr>
          </a:p>
        </p:txBody>
      </p:sp>
      <p:sp>
        <p:nvSpPr>
          <p:cNvPr id="19462" name="灯片编号占位符 8"/>
          <p:cNvSpPr>
            <a:spLocks noGrp="1"/>
          </p:cNvSpPr>
          <p:nvPr>
            <p:ph type="sldNum" sz="quarter" idx="12"/>
          </p:nvPr>
        </p:nvSpPr>
        <p:spPr>
          <a:xfrm>
            <a:off x="6572250" y="6286500"/>
            <a:ext cx="2133600" cy="365125"/>
          </a:xfrm>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pic>
        <p:nvPicPr>
          <p:cNvPr id="19463" name="图片 9" descr="200px-Blochcolor-alt.png"/>
          <p:cNvPicPr>
            <a:picLocks noChangeAspect="1"/>
          </p:cNvPicPr>
          <p:nvPr/>
        </p:nvPicPr>
        <p:blipFill>
          <a:blip r:embed="rId3"/>
          <a:stretch>
            <a:fillRect/>
          </a:stretch>
        </p:blipFill>
        <p:spPr>
          <a:xfrm>
            <a:off x="6000750" y="1643063"/>
            <a:ext cx="2286000" cy="2228850"/>
          </a:xfrm>
          <a:prstGeom prst="rect">
            <a:avLst/>
          </a:prstGeom>
          <a:noFill/>
          <a:ln w="9525">
            <a:noFill/>
          </a:ln>
        </p:spPr>
      </p:pic>
      <p:sp>
        <p:nvSpPr>
          <p:cNvPr id="19464" name="矩形 10"/>
          <p:cNvSpPr/>
          <p:nvPr/>
        </p:nvSpPr>
        <p:spPr>
          <a:xfrm>
            <a:off x="6429375" y="3929063"/>
            <a:ext cx="1354138" cy="369887"/>
          </a:xfrm>
          <a:prstGeom prst="rect">
            <a:avLst/>
          </a:prstGeom>
          <a:noFill/>
          <a:ln w="9525">
            <a:noFill/>
          </a:ln>
        </p:spPr>
        <p:txBody>
          <a:bodyPr wrap="none" anchor="t">
            <a:spAutoFit/>
          </a:bodyPr>
          <a:p>
            <a:pPr latinLnBrk="1"/>
            <a:r>
              <a:rPr lang="en-US" altLang="zh-CN" b="1" dirty="0">
                <a:solidFill>
                  <a:srgbClr val="0070C0"/>
                </a:solidFill>
                <a:latin typeface="Arial" panose="020B0604020202020204" pitchFamily="34" charset="0"/>
                <a:ea typeface="宋体" panose="02010600030101010101" pitchFamily="2" charset="-122"/>
              </a:rPr>
              <a:t>Bloch </a:t>
            </a:r>
            <a:r>
              <a:rPr lang="zh-CN" altLang="en-US" b="1" dirty="0">
                <a:solidFill>
                  <a:srgbClr val="0070C0"/>
                </a:solidFill>
                <a:latin typeface="Arial" panose="020B0604020202020204" pitchFamily="34" charset="0"/>
                <a:ea typeface="宋体" panose="02010600030101010101" pitchFamily="2" charset="-122"/>
              </a:rPr>
              <a:t>球面</a:t>
            </a:r>
            <a:endParaRPr lang="zh-CN" altLang="en-US" b="1" dirty="0">
              <a:solidFill>
                <a:srgbClr val="0070C0"/>
              </a:solidFill>
              <a:latin typeface="Arial" panose="020B0604020202020204" pitchFamily="34" charset="0"/>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1" name="Picture 3"/>
          <p:cNvPicPr>
            <a:picLocks noChangeAspect="1"/>
          </p:cNvPicPr>
          <p:nvPr/>
        </p:nvPicPr>
        <p:blipFill>
          <a:blip r:embed="rId1"/>
          <a:stretch>
            <a:fillRect/>
          </a:stretch>
        </p:blipFill>
        <p:spPr>
          <a:xfrm>
            <a:off x="831850" y="3943350"/>
            <a:ext cx="6740525" cy="2343150"/>
          </a:xfrm>
          <a:prstGeom prst="rect">
            <a:avLst/>
          </a:prstGeom>
          <a:noFill/>
          <a:ln w="9525">
            <a:noFill/>
          </a:ln>
        </p:spPr>
      </p:pic>
      <p:pic>
        <p:nvPicPr>
          <p:cNvPr id="20482" name="Picture 2"/>
          <p:cNvPicPr>
            <a:picLocks noChangeAspect="1"/>
          </p:cNvPicPr>
          <p:nvPr/>
        </p:nvPicPr>
        <p:blipFill>
          <a:blip r:embed="rId2"/>
          <a:stretch>
            <a:fillRect/>
          </a:stretch>
        </p:blipFill>
        <p:spPr>
          <a:xfrm>
            <a:off x="642938" y="1500188"/>
            <a:ext cx="7000875" cy="2482850"/>
          </a:xfrm>
          <a:prstGeom prst="rect">
            <a:avLst/>
          </a:prstGeom>
          <a:noFill/>
          <a:ln w="9525">
            <a:noFill/>
          </a:ln>
        </p:spPr>
      </p:pic>
      <p:pic>
        <p:nvPicPr>
          <p:cNvPr id="20483" name="Picture 7" descr="文家炎PhD_review"/>
          <p:cNvPicPr>
            <a:picLocks noChangeAspect="1"/>
          </p:cNvPicPr>
          <p:nvPr/>
        </p:nvPicPr>
        <p:blipFill>
          <a:blip r:embed="rId3"/>
          <a:stretch>
            <a:fillRect/>
          </a:stretch>
        </p:blipFill>
        <p:spPr>
          <a:xfrm>
            <a:off x="0" y="0"/>
            <a:ext cx="1071563" cy="1071563"/>
          </a:xfrm>
          <a:prstGeom prst="rect">
            <a:avLst/>
          </a:prstGeom>
          <a:noFill/>
          <a:ln w="9525">
            <a:noFill/>
          </a:ln>
        </p:spPr>
      </p:pic>
      <p:sp>
        <p:nvSpPr>
          <p:cNvPr id="20484" name="标题 1"/>
          <p:cNvSpPr>
            <a:spLocks noGrp="1"/>
          </p:cNvSpPr>
          <p:nvPr>
            <p:ph type="ctrTitle"/>
          </p:nvPr>
        </p:nvSpPr>
        <p:spPr>
          <a:xfrm>
            <a:off x="900113" y="71438"/>
            <a:ext cx="7029450" cy="869950"/>
          </a:xfrm>
          <a:ln/>
        </p:spPr>
        <p:txBody>
          <a:bodyPr wrap="square" lIns="91440" tIns="45720" rIns="91440" bIns="45720" anchor="ctr"/>
          <a:p>
            <a:pPr>
              <a:lnSpc>
                <a:spcPts val="4000"/>
              </a:lnSpc>
            </a:pPr>
            <a:r>
              <a:rPr lang="zh-CN" altLang="en-US" sz="3600" b="1" dirty="0">
                <a:solidFill>
                  <a:srgbClr val="FF0000"/>
                </a:solidFill>
                <a:latin typeface="微软雅黑" panose="020B0503020204020204" pitchFamily="34" charset="-122"/>
                <a:ea typeface="微软雅黑" panose="020B0503020204020204" pitchFamily="34" charset="-122"/>
              </a:rPr>
              <a:t>假设</a:t>
            </a:r>
            <a:r>
              <a:rPr lang="en-US" altLang="zh-CN" sz="3600" b="1" dirty="0">
                <a:solidFill>
                  <a:srgbClr val="FF0000"/>
                </a:solidFill>
                <a:latin typeface="微软雅黑" panose="020B0503020204020204" pitchFamily="34" charset="-122"/>
                <a:ea typeface="微软雅黑" panose="020B0503020204020204" pitchFamily="34" charset="-122"/>
              </a:rPr>
              <a:t>2</a:t>
            </a:r>
            <a:endParaRPr lang="en-US" altLang="zh-CN" sz="3600" b="1" dirty="0">
              <a:solidFill>
                <a:srgbClr val="FF0000"/>
              </a:solidFill>
              <a:latin typeface="微软雅黑" panose="020B0503020204020204" pitchFamily="34" charset="-122"/>
              <a:ea typeface="微软雅黑" panose="020B0503020204020204" pitchFamily="34" charset="-122"/>
            </a:endParaRPr>
          </a:p>
        </p:txBody>
      </p:sp>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mn-lt"/>
              <a:ea typeface="+mn-ea"/>
              <a:cs typeface="+mn-cs"/>
            </a:endParaRPr>
          </a:p>
        </p:txBody>
      </p:sp>
      <p:sp>
        <p:nvSpPr>
          <p:cNvPr id="20486" name="灯片编号占位符 8"/>
          <p:cNvSpPr>
            <a:spLocks noGrp="1"/>
          </p:cNvSpPr>
          <p:nvPr>
            <p:ph type="sldNum" sz="quarter" idx="12"/>
          </p:nvPr>
        </p:nvSpPr>
        <p:spPr>
          <a:xfrm>
            <a:off x="6572250" y="6286500"/>
            <a:ext cx="2133600" cy="365125"/>
          </a:xfrm>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sp>
        <p:nvSpPr>
          <p:cNvPr id="3" name="副标题 2"/>
          <p:cNvSpPr>
            <a:spLocks noGrp="1"/>
          </p:cNvSpPr>
          <p:nvPr>
            <p:ph type="subTitle" idx="1"/>
          </p:nvPr>
        </p:nvSpPr>
        <p:spPr>
          <a:xfrm>
            <a:off x="571500" y="1000125"/>
            <a:ext cx="7429500" cy="5000625"/>
          </a:xfrm>
        </p:spPr>
        <p:txBody>
          <a:bodyPr vert="horz" wrap="square" lIns="91440" tIns="45720" rIns="91440" bIns="45720" numCol="1" rtlCol="0" anchor="t" anchorCtr="0" compatLnSpc="1">
            <a:normAutofit/>
          </a:bodyPr>
          <a:lstStyle/>
          <a:p>
            <a:pPr marL="0" marR="0" lvl="0" indent="0" algn="l" defTabSz="914400" rtl="0" eaLnBrk="0" fontAlgn="base" latinLnBrk="0" hangingPunct="0">
              <a:lnSpc>
                <a:spcPts val="4000"/>
              </a:lnSpc>
              <a:spcBef>
                <a:spcPct val="20000"/>
              </a:spcBef>
              <a:spcAft>
                <a:spcPct val="0"/>
              </a:spcAft>
              <a:buClrTx/>
              <a:buSzTx/>
              <a:buFont typeface="Wingdings" panose="05000000000000000000" pitchFamily="2" charset="2"/>
              <a:buChar char="Ø"/>
              <a:defRPr/>
            </a:pPr>
            <a:r>
              <a:rPr kumimoji="1" lang="en-US" altLang="zh-CN" sz="23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smtClean="0">
                <a:ln>
                  <a:noFill/>
                </a:ln>
                <a:solidFill>
                  <a:srgbClr val="FF0000"/>
                </a:solidFill>
                <a:effectLst/>
                <a:uLnTx/>
                <a:uFillTx/>
                <a:latin typeface="+mn-lt"/>
                <a:ea typeface="+mn-ea"/>
                <a:cs typeface="+mn-cs"/>
              </a:rPr>
              <a:t>状态演化</a:t>
            </a:r>
            <a:r>
              <a:rPr kumimoji="1" lang="en-US" altLang="zh-CN" sz="23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a:t>
            </a:r>
            <a:endParaRPr kumimoji="1" lang="en-US" altLang="zh-CN"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4000"/>
              </a:lnSpc>
              <a:spcBef>
                <a:spcPct val="20000"/>
              </a:spcBef>
              <a:spcAft>
                <a:spcPct val="0"/>
              </a:spcAft>
              <a:buClrTx/>
              <a:buSzTx/>
              <a:buFont typeface="Arial" panose="020B0604020202020204" pitchFamily="34" charset="0"/>
              <a:buNone/>
              <a:defRPr/>
            </a:pPr>
            <a:endParaRPr kumimoji="1" lang="en-US" altLang="zh-CN" sz="23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4000"/>
              </a:lnSpc>
              <a:spcBef>
                <a:spcPct val="20000"/>
              </a:spcBef>
              <a:spcAft>
                <a:spcPct val="0"/>
              </a:spcAft>
              <a:buClrTx/>
              <a:buSzTx/>
              <a:buFont typeface="Arial" panose="020B0604020202020204" pitchFamily="34" charset="0"/>
              <a:buNone/>
              <a:defRPr/>
            </a:pPr>
            <a:endParaRPr kumimoji="1" lang="zh-CN" altLang="en-US" sz="23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4000"/>
              </a:lnSpc>
              <a:spcBef>
                <a:spcPct val="20000"/>
              </a:spcBef>
              <a:spcAft>
                <a:spcPct val="0"/>
              </a:spcAft>
              <a:buClrTx/>
              <a:buSzTx/>
              <a:buFont typeface="Arial" panose="020B0604020202020204" pitchFamily="34" charset="0"/>
              <a:buNone/>
              <a:defRPr/>
            </a:pPr>
            <a:endParaRPr kumimoji="1" lang="en-US" altLang="zh-CN" sz="23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dirty="0" smtClean="0">
              <a:ln>
                <a:noFill/>
              </a:ln>
              <a:solidFill>
                <a:schemeClr val="tx1">
                  <a:tint val="75000"/>
                </a:schemeClr>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1" lang="zh-CN" altLang="en-US" sz="23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Char char="Ø"/>
              <a:defRPr/>
            </a:pPr>
            <a:endParaRPr kumimoji="1" lang="en-US" altLang="zh-CN" sz="28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1" lang="en-US" altLang="zh-CN" sz="28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1" lang="en-US" altLang="zh-CN" sz="28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1" lang="en-US" altLang="zh-CN" sz="28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1" lang="en-US" altLang="zh-CN" sz="28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20488" name="图片 12" descr="200px-Blochcolor-alt.png"/>
          <p:cNvPicPr>
            <a:picLocks noChangeAspect="1"/>
          </p:cNvPicPr>
          <p:nvPr/>
        </p:nvPicPr>
        <p:blipFill>
          <a:blip r:embed="rId4"/>
          <a:stretch>
            <a:fillRect/>
          </a:stretch>
        </p:blipFill>
        <p:spPr>
          <a:xfrm>
            <a:off x="6072188" y="4786313"/>
            <a:ext cx="1643062" cy="1601787"/>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8" name="图片 16" descr="u=1346541757,2113193834&amp;fm=52&amp;gp=0.jpg"/>
          <p:cNvPicPr>
            <a:picLocks noChangeAspect="1"/>
          </p:cNvPicPr>
          <p:nvPr/>
        </p:nvPicPr>
        <p:blipFill>
          <a:blip r:embed="rId1"/>
          <a:stretch>
            <a:fillRect/>
          </a:stretch>
        </p:blipFill>
        <p:spPr>
          <a:xfrm>
            <a:off x="1690688" y="3519488"/>
            <a:ext cx="2095500" cy="1552575"/>
          </a:xfrm>
          <a:prstGeom prst="rect">
            <a:avLst/>
          </a:prstGeom>
          <a:noFill/>
          <a:ln w="9525">
            <a:noFill/>
          </a:ln>
        </p:spPr>
      </p:pic>
      <p:pic>
        <p:nvPicPr>
          <p:cNvPr id="21506" name="Picture 7" descr="文家炎PhD_review"/>
          <p:cNvPicPr>
            <a:picLocks noChangeAspect="1"/>
          </p:cNvPicPr>
          <p:nvPr/>
        </p:nvPicPr>
        <p:blipFill>
          <a:blip r:embed="rId2"/>
          <a:stretch>
            <a:fillRect/>
          </a:stretch>
        </p:blipFill>
        <p:spPr>
          <a:xfrm>
            <a:off x="0" y="0"/>
            <a:ext cx="1071563" cy="1071563"/>
          </a:xfrm>
          <a:prstGeom prst="rect">
            <a:avLst/>
          </a:prstGeom>
          <a:noFill/>
          <a:ln w="9525">
            <a:noFill/>
          </a:ln>
        </p:spPr>
      </p:pic>
      <p:sp>
        <p:nvSpPr>
          <p:cNvPr id="21507" name="标题 1"/>
          <p:cNvSpPr>
            <a:spLocks noGrp="1"/>
          </p:cNvSpPr>
          <p:nvPr>
            <p:ph type="ctrTitle"/>
          </p:nvPr>
        </p:nvSpPr>
        <p:spPr>
          <a:xfrm>
            <a:off x="900113" y="71438"/>
            <a:ext cx="7029450" cy="869950"/>
          </a:xfrm>
          <a:ln/>
        </p:spPr>
        <p:txBody>
          <a:bodyPr wrap="square" lIns="91440" tIns="45720" rIns="91440" bIns="45720" anchor="ctr"/>
          <a:p>
            <a:pPr>
              <a:lnSpc>
                <a:spcPts val="4000"/>
              </a:lnSpc>
            </a:pPr>
            <a:r>
              <a:rPr lang="zh-CN" altLang="en-US" sz="3600" b="1" dirty="0">
                <a:solidFill>
                  <a:srgbClr val="FF0000"/>
                </a:solidFill>
                <a:latin typeface="微软雅黑" panose="020B0503020204020204" pitchFamily="34" charset="-122"/>
                <a:ea typeface="微软雅黑" panose="020B0503020204020204" pitchFamily="34" charset="-122"/>
              </a:rPr>
              <a:t>假设</a:t>
            </a:r>
            <a:r>
              <a:rPr lang="en-US" altLang="zh-CN" sz="3600" b="1" dirty="0">
                <a:solidFill>
                  <a:srgbClr val="FF0000"/>
                </a:solidFill>
                <a:latin typeface="微软雅黑" panose="020B0503020204020204" pitchFamily="34" charset="-122"/>
                <a:ea typeface="微软雅黑" panose="020B0503020204020204" pitchFamily="34" charset="-122"/>
              </a:rPr>
              <a:t>3</a:t>
            </a:r>
            <a:endParaRPr lang="en-US" altLang="zh-CN" sz="3600" b="1" dirty="0">
              <a:solidFill>
                <a:srgbClr val="FF0000"/>
              </a:solidFill>
              <a:latin typeface="微软雅黑" panose="020B0503020204020204" pitchFamily="34" charset="-122"/>
              <a:ea typeface="微软雅黑" panose="020B0503020204020204" pitchFamily="34" charset="-122"/>
            </a:endParaRPr>
          </a:p>
        </p:txBody>
      </p:sp>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mn-lt"/>
              <a:ea typeface="+mn-ea"/>
              <a:cs typeface="+mn-cs"/>
            </a:endParaRPr>
          </a:p>
        </p:txBody>
      </p:sp>
      <p:sp>
        <p:nvSpPr>
          <p:cNvPr id="21509" name="灯片编号占位符 8"/>
          <p:cNvSpPr>
            <a:spLocks noGrp="1"/>
          </p:cNvSpPr>
          <p:nvPr>
            <p:ph type="sldNum" sz="quarter" idx="12"/>
          </p:nvPr>
        </p:nvSpPr>
        <p:spPr>
          <a:xfrm>
            <a:off x="6572250" y="6286500"/>
            <a:ext cx="2133600" cy="365125"/>
          </a:xfrm>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sp>
        <p:nvSpPr>
          <p:cNvPr id="29704" name="副标题 9"/>
          <p:cNvSpPr>
            <a:spLocks noGrp="1"/>
          </p:cNvSpPr>
          <p:nvPr>
            <p:ph type="subTitle" idx="1"/>
          </p:nvPr>
        </p:nvSpPr>
        <p:spPr>
          <a:xfrm>
            <a:off x="608013" y="1214438"/>
            <a:ext cx="5286375" cy="5000625"/>
          </a:xfrm>
          <a:ln/>
        </p:spPr>
        <p:txBody>
          <a:bodyPr wrap="square" lIns="91440" tIns="45720" rIns="91440" bIns="45720" anchor="t"/>
          <a:p>
            <a:pPr algn="l"/>
            <a:r>
              <a:rPr lang="en-US" altLang="zh-CN" sz="2800" b="1" kern="1200" dirty="0">
                <a:solidFill>
                  <a:srgbClr val="FF0000"/>
                </a:solidFill>
                <a:latin typeface="微软雅黑" panose="020B0503020204020204" pitchFamily="34" charset="-122"/>
                <a:ea typeface="微软雅黑" panose="020B0503020204020204" pitchFamily="34" charset="-122"/>
                <a:cs typeface="+mn-cs"/>
              </a:rPr>
              <a:t>[</a:t>
            </a:r>
            <a:r>
              <a:rPr lang="zh-CN" altLang="en-US" sz="2800" b="1" kern="1200" dirty="0">
                <a:solidFill>
                  <a:srgbClr val="FF0000"/>
                </a:solidFill>
                <a:latin typeface="微软雅黑" panose="020B0503020204020204" pitchFamily="34" charset="-122"/>
                <a:ea typeface="微软雅黑" panose="020B0503020204020204" pitchFamily="34" charset="-122"/>
                <a:cs typeface="+mn-cs"/>
              </a:rPr>
              <a:t>量子测量</a:t>
            </a:r>
            <a:r>
              <a:rPr lang="en-US" altLang="zh-CN" sz="2800" b="1" kern="1200" dirty="0">
                <a:solidFill>
                  <a:srgbClr val="FF0000"/>
                </a:solidFill>
                <a:latin typeface="微软雅黑" panose="020B0503020204020204" pitchFamily="34" charset="-122"/>
                <a:ea typeface="微软雅黑" panose="020B0503020204020204" pitchFamily="34" charset="-122"/>
                <a:cs typeface="+mn-cs"/>
              </a:rPr>
              <a:t>]</a:t>
            </a:r>
            <a:r>
              <a:rPr lang="zh-CN" altLang="en-US" sz="2800" kern="1200" dirty="0">
                <a:solidFill>
                  <a:schemeClr val="tx1"/>
                </a:solidFill>
                <a:latin typeface="微软雅黑" panose="020B0503020204020204" pitchFamily="34" charset="-122"/>
                <a:ea typeface="微软雅黑" panose="020B0503020204020204" pitchFamily="34" charset="-122"/>
                <a:cs typeface="+mn-cs"/>
              </a:rPr>
              <a:t>：</a:t>
            </a:r>
            <a:endParaRPr lang="en-US" altLang="zh-CN" sz="2800" kern="1200" dirty="0">
              <a:solidFill>
                <a:schemeClr val="tx1"/>
              </a:solidFill>
              <a:latin typeface="微软雅黑" panose="020B0503020204020204" pitchFamily="34" charset="-122"/>
              <a:ea typeface="微软雅黑" panose="020B0503020204020204" pitchFamily="34" charset="-122"/>
              <a:cs typeface="+mn-cs"/>
            </a:endParaRPr>
          </a:p>
          <a:p>
            <a:pPr algn="l">
              <a:lnSpc>
                <a:spcPts val="35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爱因斯坦在一次散步时问他的学生派斯教授：“你是否相信，月亮只有在看着它的时候才真正存在？”</a:t>
            </a:r>
            <a:endParaRPr lang="en-US" altLang="zh-CN" sz="2400" kern="1200" dirty="0">
              <a:solidFill>
                <a:schemeClr val="tx1"/>
              </a:solidFill>
              <a:latin typeface="微软雅黑" panose="020B0503020204020204" pitchFamily="34" charset="-122"/>
              <a:ea typeface="微软雅黑" panose="020B0503020204020204" pitchFamily="34" charset="-122"/>
              <a:cs typeface="+mn-cs"/>
            </a:endParaRPr>
          </a:p>
          <a:p>
            <a:pPr algn="l">
              <a:lnSpc>
                <a:spcPts val="35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例</a:t>
            </a:r>
            <a:r>
              <a:rPr lang="en-US" altLang="zh-CN" sz="2400" kern="1200" dirty="0">
                <a:solidFill>
                  <a:schemeClr val="tx1"/>
                </a:solidFill>
                <a:latin typeface="微软雅黑" panose="020B0503020204020204" pitchFamily="34" charset="-122"/>
                <a:ea typeface="微软雅黑" panose="020B0503020204020204" pitchFamily="34" charset="-122"/>
                <a:cs typeface="+mn-cs"/>
              </a:rPr>
              <a:t>:</a:t>
            </a:r>
            <a:endParaRPr lang="en-US" altLang="zh-CN" sz="2400" kern="1200" dirty="0">
              <a:solidFill>
                <a:schemeClr val="tx1"/>
              </a:solidFill>
              <a:latin typeface="微软雅黑" panose="020B0503020204020204" pitchFamily="34" charset="-122"/>
              <a:ea typeface="微软雅黑" panose="020B0503020204020204" pitchFamily="34" charset="-122"/>
              <a:cs typeface="+mn-cs"/>
            </a:endParaRPr>
          </a:p>
          <a:p>
            <a:pPr algn="l">
              <a:lnSpc>
                <a:spcPts val="3500"/>
              </a:lnSpc>
            </a:pPr>
            <a:endParaRPr lang="en-US" altLang="zh-CN" sz="2400" kern="1200" dirty="0">
              <a:solidFill>
                <a:schemeClr val="tx1"/>
              </a:solidFill>
              <a:latin typeface="微软雅黑" panose="020B0503020204020204" pitchFamily="34" charset="-122"/>
              <a:ea typeface="微软雅黑" panose="020B0503020204020204" pitchFamily="34" charset="-122"/>
              <a:cs typeface="+mn-cs"/>
            </a:endParaRPr>
          </a:p>
          <a:p>
            <a:pPr algn="l">
              <a:lnSpc>
                <a:spcPts val="3500"/>
              </a:lnSpc>
            </a:pPr>
            <a:endParaRPr lang="en-US" altLang="zh-CN" sz="2400" kern="1200" dirty="0">
              <a:solidFill>
                <a:schemeClr val="tx1"/>
              </a:solidFill>
              <a:latin typeface="微软雅黑" panose="020B0503020204020204" pitchFamily="34" charset="-122"/>
              <a:ea typeface="微软雅黑" panose="020B0503020204020204" pitchFamily="34" charset="-122"/>
              <a:cs typeface="+mn-cs"/>
            </a:endParaRPr>
          </a:p>
          <a:p>
            <a:pPr algn="l">
              <a:lnSpc>
                <a:spcPts val="35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只有</a:t>
            </a:r>
            <a:r>
              <a:rPr lang="zh-CN" altLang="en-US" sz="2400" kern="1200" dirty="0">
                <a:solidFill>
                  <a:srgbClr val="FF0000"/>
                </a:solidFill>
                <a:latin typeface="微软雅黑" panose="020B0503020204020204" pitchFamily="34" charset="-122"/>
                <a:ea typeface="微软雅黑" panose="020B0503020204020204" pitchFamily="34" charset="-122"/>
                <a:cs typeface="+mn-cs"/>
              </a:rPr>
              <a:t>测量</a:t>
            </a:r>
            <a:r>
              <a:rPr lang="zh-CN" altLang="en-US" sz="2400" kern="1200" dirty="0">
                <a:solidFill>
                  <a:schemeClr val="tx1"/>
                </a:solidFill>
                <a:latin typeface="微软雅黑" panose="020B0503020204020204" pitchFamily="34" charset="-122"/>
                <a:ea typeface="微软雅黑" panose="020B0503020204020204" pitchFamily="34" charset="-122"/>
                <a:cs typeface="+mn-cs"/>
              </a:rPr>
              <a:t>后才能知道它是什么状态</a:t>
            </a:r>
            <a:endParaRPr lang="en-US" altLang="zh-CN" sz="2400" kern="1200" dirty="0">
              <a:solidFill>
                <a:schemeClr val="tx1"/>
              </a:solidFill>
              <a:latin typeface="微软雅黑" panose="020B0503020204020204" pitchFamily="34" charset="-122"/>
              <a:ea typeface="微软雅黑" panose="020B0503020204020204" pitchFamily="34" charset="-122"/>
              <a:cs typeface="+mn-cs"/>
            </a:endParaRPr>
          </a:p>
          <a:p>
            <a:pPr algn="l">
              <a:lnSpc>
                <a:spcPts val="3500"/>
              </a:lnSpc>
            </a:pP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p:txBody>
      </p:sp>
      <p:pic>
        <p:nvPicPr>
          <p:cNvPr id="29705" name="图片 10" descr="200942300184.jpg"/>
          <p:cNvPicPr>
            <a:picLocks noChangeAspect="1"/>
          </p:cNvPicPr>
          <p:nvPr/>
        </p:nvPicPr>
        <p:blipFill>
          <a:blip r:embed="rId3"/>
          <a:stretch>
            <a:fillRect/>
          </a:stretch>
        </p:blipFill>
        <p:spPr>
          <a:xfrm>
            <a:off x="6143625" y="3500438"/>
            <a:ext cx="1893888" cy="2651125"/>
          </a:xfrm>
          <a:prstGeom prst="rect">
            <a:avLst/>
          </a:prstGeom>
          <a:noFill/>
          <a:ln w="9525">
            <a:noFill/>
          </a:ln>
        </p:spPr>
      </p:pic>
      <p:pic>
        <p:nvPicPr>
          <p:cNvPr id="29706" name="Picture 1" descr="C:\Users\Administrator\AppData\Roaming\Tencent\Users\251564201\QQ\WinTemp\RichOle\ZDWF~NWWL1ER92U~6{1FO{G.jpg"/>
          <p:cNvPicPr>
            <a:picLocks noChangeAspect="1"/>
          </p:cNvPicPr>
          <p:nvPr/>
        </p:nvPicPr>
        <p:blipFill>
          <a:blip r:embed="rId4"/>
          <a:stretch>
            <a:fillRect/>
          </a:stretch>
        </p:blipFill>
        <p:spPr>
          <a:xfrm>
            <a:off x="6215063" y="1785938"/>
            <a:ext cx="1785937" cy="1470025"/>
          </a:xfrm>
          <a:prstGeom prst="rect">
            <a:avLst/>
          </a:prstGeom>
          <a:noFill/>
          <a:ln w="9525">
            <a:noFill/>
          </a:ln>
        </p:spPr>
      </p:pic>
      <p:pic>
        <p:nvPicPr>
          <p:cNvPr id="29707" name="Picture 2"/>
          <p:cNvPicPr>
            <a:picLocks noChangeAspect="1"/>
          </p:cNvPicPr>
          <p:nvPr/>
        </p:nvPicPr>
        <p:blipFill>
          <a:blip r:embed="rId5"/>
          <a:stretch>
            <a:fillRect/>
          </a:stretch>
        </p:blipFill>
        <p:spPr>
          <a:xfrm>
            <a:off x="1285875" y="3071813"/>
            <a:ext cx="2838450" cy="714375"/>
          </a:xfrm>
          <a:prstGeom prst="rect">
            <a:avLst/>
          </a:prstGeom>
          <a:noFill/>
          <a:ln w="9525">
            <a:noFill/>
          </a:ln>
        </p:spPr>
      </p:pic>
      <p:pic>
        <p:nvPicPr>
          <p:cNvPr id="29708" name="Picture 4"/>
          <p:cNvPicPr>
            <a:picLocks noChangeAspect="1"/>
          </p:cNvPicPr>
          <p:nvPr/>
        </p:nvPicPr>
        <p:blipFill>
          <a:blip r:embed="rId6"/>
          <a:stretch>
            <a:fillRect/>
          </a:stretch>
        </p:blipFill>
        <p:spPr>
          <a:xfrm>
            <a:off x="3929063" y="3714750"/>
            <a:ext cx="785812" cy="954088"/>
          </a:xfrm>
          <a:prstGeom prst="rect">
            <a:avLst/>
          </a:prstGeom>
          <a:noFill/>
          <a:ln w="9525">
            <a:noFill/>
          </a:ln>
        </p:spPr>
      </p:pic>
      <p:pic>
        <p:nvPicPr>
          <p:cNvPr id="29709" name="Picture 5"/>
          <p:cNvPicPr>
            <a:picLocks noChangeAspect="1"/>
          </p:cNvPicPr>
          <p:nvPr/>
        </p:nvPicPr>
        <p:blipFill>
          <a:blip r:embed="rId7"/>
          <a:stretch>
            <a:fillRect/>
          </a:stretch>
        </p:blipFill>
        <p:spPr>
          <a:xfrm>
            <a:off x="857250" y="3786188"/>
            <a:ext cx="857250" cy="8572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04">
                                            <p:txEl>
                                              <p:charRg st="0"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70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704">
                                            <p:txEl>
                                              <p:charRg st="8" end="5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704">
                                            <p:txEl>
                                              <p:charRg st="54" end="5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70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69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70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70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704">
                                            <p:txEl>
                                              <p:charRg st="59" end="7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7" name="Picture 7" descr="文家炎PhD_review"/>
          <p:cNvPicPr>
            <a:picLocks noChangeAspect="1"/>
          </p:cNvPicPr>
          <p:nvPr/>
        </p:nvPicPr>
        <p:blipFill>
          <a:blip r:embed="rId1"/>
          <a:stretch>
            <a:fillRect/>
          </a:stretch>
        </p:blipFill>
        <p:spPr>
          <a:xfrm>
            <a:off x="0" y="0"/>
            <a:ext cx="1071563" cy="1071563"/>
          </a:xfrm>
          <a:prstGeom prst="rect">
            <a:avLst/>
          </a:prstGeom>
          <a:noFill/>
          <a:ln w="9525">
            <a:noFill/>
          </a:ln>
        </p:spPr>
      </p:pic>
      <p:sp>
        <p:nvSpPr>
          <p:cNvPr id="4098" name="标题 1"/>
          <p:cNvSpPr>
            <a:spLocks noGrp="1"/>
          </p:cNvSpPr>
          <p:nvPr>
            <p:ph type="ctrTitle"/>
          </p:nvPr>
        </p:nvSpPr>
        <p:spPr>
          <a:xfrm>
            <a:off x="900113" y="71438"/>
            <a:ext cx="7029450" cy="869950"/>
          </a:xfrm>
          <a:ln/>
        </p:spPr>
        <p:txBody>
          <a:bodyPr wrap="square" lIns="91440" tIns="45720" rIns="91440" bIns="45720" anchor="ctr"/>
          <a:p>
            <a:pPr eaLnBrk="1" hangingPunct="1"/>
            <a:br>
              <a:rPr lang="en-US" altLang="zh-CN" b="1" dirty="0"/>
            </a:br>
            <a:r>
              <a:rPr lang="en-US" altLang="zh-CN" sz="4800" b="1" dirty="0">
                <a:solidFill>
                  <a:srgbClr val="FF0000"/>
                </a:solidFill>
                <a:latin typeface="Meiryo UI" pitchFamily="34" charset="-128"/>
                <a:ea typeface="Meiryo UI" pitchFamily="34" charset="-128"/>
              </a:rPr>
              <a:t>Outline</a:t>
            </a:r>
            <a:br>
              <a:rPr lang="zh-CN" altLang="en-US" b="1" dirty="0">
                <a:latin typeface="Gulim" pitchFamily="34" charset="-127"/>
                <a:ea typeface="Gulim" pitchFamily="34" charset="-127"/>
              </a:rPr>
            </a:br>
            <a:endParaRPr lang="zh-CN" altLang="en-US" b="1" dirty="0">
              <a:latin typeface="Gulim" pitchFamily="34" charset="-127"/>
              <a:ea typeface="Gulim" pitchFamily="34" charset="-127"/>
            </a:endParaRPr>
          </a:p>
        </p:txBody>
      </p:sp>
      <p:graphicFrame>
        <p:nvGraphicFramePr>
          <p:cNvPr id="2" name="图示 1"/>
          <p:cNvGraphicFramePr/>
          <p:nvPr/>
        </p:nvGraphicFramePr>
        <p:xfrm>
          <a:off x="1057593" y="1356043"/>
          <a:ext cx="6715125" cy="4714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4101" name="灯片编号占位符 8"/>
          <p:cNvSpPr>
            <a:spLocks noGrp="1"/>
          </p:cNvSpPr>
          <p:nvPr>
            <p:ph type="sldNum" sz="quarter" idx="12"/>
          </p:nvPr>
        </p:nvSpPr>
        <p:spPr>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spTree>
  </p:cSld>
  <p:clrMapOvr>
    <a:masterClrMapping/>
  </p:clrMapOvr>
  <p:transition advTm="172"/>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Picture 7" descr="文家炎PhD_review"/>
          <p:cNvPicPr>
            <a:picLocks noChangeAspect="1"/>
          </p:cNvPicPr>
          <p:nvPr/>
        </p:nvPicPr>
        <p:blipFill>
          <a:blip r:embed="rId1"/>
          <a:stretch>
            <a:fillRect/>
          </a:stretch>
        </p:blipFill>
        <p:spPr>
          <a:xfrm>
            <a:off x="0" y="0"/>
            <a:ext cx="1071563" cy="1071563"/>
          </a:xfrm>
          <a:prstGeom prst="rect">
            <a:avLst/>
          </a:prstGeom>
          <a:noFill/>
          <a:ln w="9525">
            <a:noFill/>
          </a:ln>
        </p:spPr>
      </p:pic>
      <p:sp>
        <p:nvSpPr>
          <p:cNvPr id="22530" name="标题 1"/>
          <p:cNvSpPr>
            <a:spLocks noGrp="1"/>
          </p:cNvSpPr>
          <p:nvPr>
            <p:ph type="ctrTitle"/>
          </p:nvPr>
        </p:nvSpPr>
        <p:spPr>
          <a:xfrm>
            <a:off x="900113" y="71438"/>
            <a:ext cx="7029450" cy="869950"/>
          </a:xfrm>
          <a:ln/>
        </p:spPr>
        <p:txBody>
          <a:bodyPr wrap="square" lIns="91440" tIns="45720" rIns="91440" bIns="45720" anchor="ctr"/>
          <a:p>
            <a:pPr>
              <a:lnSpc>
                <a:spcPts val="4000"/>
              </a:lnSpc>
            </a:pPr>
            <a:r>
              <a:rPr lang="zh-CN" altLang="en-US" sz="3600" b="1" dirty="0">
                <a:solidFill>
                  <a:srgbClr val="FF0000"/>
                </a:solidFill>
                <a:latin typeface="微软雅黑" panose="020B0503020204020204" pitchFamily="34" charset="-122"/>
                <a:ea typeface="微软雅黑" panose="020B0503020204020204" pitchFamily="34" charset="-122"/>
              </a:rPr>
              <a:t>假设</a:t>
            </a:r>
            <a:r>
              <a:rPr lang="en-US" altLang="zh-CN" sz="3600" b="1" dirty="0">
                <a:solidFill>
                  <a:srgbClr val="FF0000"/>
                </a:solidFill>
                <a:latin typeface="微软雅黑" panose="020B0503020204020204" pitchFamily="34" charset="-122"/>
                <a:ea typeface="微软雅黑" panose="020B0503020204020204" pitchFamily="34" charset="-122"/>
              </a:rPr>
              <a:t>4</a:t>
            </a:r>
            <a:endParaRPr lang="en-US" altLang="zh-CN" sz="3600" b="1" dirty="0">
              <a:solidFill>
                <a:srgbClr val="FF0000"/>
              </a:solidFill>
              <a:latin typeface="微软雅黑" panose="020B0503020204020204" pitchFamily="34" charset="-122"/>
              <a:ea typeface="微软雅黑" panose="020B0503020204020204" pitchFamily="34" charset="-122"/>
            </a:endParaRPr>
          </a:p>
        </p:txBody>
      </p:sp>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mn-lt"/>
              <a:ea typeface="+mn-ea"/>
              <a:cs typeface="+mn-cs"/>
            </a:endParaRPr>
          </a:p>
        </p:txBody>
      </p:sp>
      <p:sp>
        <p:nvSpPr>
          <p:cNvPr id="22532" name="灯片编号占位符 8"/>
          <p:cNvSpPr>
            <a:spLocks noGrp="1"/>
          </p:cNvSpPr>
          <p:nvPr>
            <p:ph type="sldNum" sz="quarter" idx="12"/>
          </p:nvPr>
        </p:nvSpPr>
        <p:spPr>
          <a:xfrm>
            <a:off x="6572250" y="6286500"/>
            <a:ext cx="2133600" cy="365125"/>
          </a:xfrm>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pic>
        <p:nvPicPr>
          <p:cNvPr id="22533" name="Picture 4"/>
          <p:cNvPicPr>
            <a:picLocks noChangeAspect="1"/>
          </p:cNvPicPr>
          <p:nvPr/>
        </p:nvPicPr>
        <p:blipFill>
          <a:blip r:embed="rId2"/>
          <a:stretch>
            <a:fillRect/>
          </a:stretch>
        </p:blipFill>
        <p:spPr>
          <a:xfrm>
            <a:off x="785813" y="3143250"/>
            <a:ext cx="7210425" cy="2928938"/>
          </a:xfrm>
          <a:prstGeom prst="rect">
            <a:avLst/>
          </a:prstGeom>
          <a:noFill/>
          <a:ln w="9525">
            <a:noFill/>
          </a:ln>
        </p:spPr>
      </p:pic>
      <p:sp>
        <p:nvSpPr>
          <p:cNvPr id="22534" name="矩形 17"/>
          <p:cNvSpPr/>
          <p:nvPr/>
        </p:nvSpPr>
        <p:spPr>
          <a:xfrm>
            <a:off x="857250" y="1428750"/>
            <a:ext cx="1620838" cy="523875"/>
          </a:xfrm>
          <a:prstGeom prst="rect">
            <a:avLst/>
          </a:prstGeom>
          <a:noFill/>
          <a:ln w="9525">
            <a:noFill/>
          </a:ln>
        </p:spPr>
        <p:txBody>
          <a:bodyPr wrap="none" anchor="t">
            <a:spAutoFit/>
          </a:bodyPr>
          <a:p>
            <a:r>
              <a:rPr lang="zh-CN" altLang="en-US" sz="2800" b="1" dirty="0">
                <a:solidFill>
                  <a:srgbClr val="FF0000"/>
                </a:solidFill>
                <a:latin typeface="微软雅黑" panose="020B0503020204020204" pitchFamily="34" charset="-122"/>
                <a:ea typeface="微软雅黑" panose="020B0503020204020204" pitchFamily="34" charset="-122"/>
              </a:rPr>
              <a:t>复合系统</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pic>
        <p:nvPicPr>
          <p:cNvPr id="22535" name="图片 18" descr="261760-1879-14.jpg"/>
          <p:cNvPicPr>
            <a:picLocks noChangeAspect="1"/>
          </p:cNvPicPr>
          <p:nvPr/>
        </p:nvPicPr>
        <p:blipFill>
          <a:blip r:embed="rId3"/>
          <a:stretch>
            <a:fillRect/>
          </a:stretch>
        </p:blipFill>
        <p:spPr>
          <a:xfrm>
            <a:off x="2571750" y="1285875"/>
            <a:ext cx="2643188" cy="1985963"/>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3" name="Picture 2"/>
          <p:cNvPicPr>
            <a:picLocks noChangeAspect="1"/>
          </p:cNvPicPr>
          <p:nvPr/>
        </p:nvPicPr>
        <p:blipFill>
          <a:blip r:embed="rId1"/>
          <a:stretch>
            <a:fillRect/>
          </a:stretch>
        </p:blipFill>
        <p:spPr>
          <a:xfrm>
            <a:off x="785813" y="1500188"/>
            <a:ext cx="6572250" cy="1581150"/>
          </a:xfrm>
          <a:prstGeom prst="rect">
            <a:avLst/>
          </a:prstGeom>
          <a:noFill/>
          <a:ln w="9525">
            <a:noFill/>
          </a:ln>
        </p:spPr>
      </p:pic>
      <p:pic>
        <p:nvPicPr>
          <p:cNvPr id="23554" name="Picture 7" descr="文家炎PhD_review"/>
          <p:cNvPicPr>
            <a:picLocks noChangeAspect="1"/>
          </p:cNvPicPr>
          <p:nvPr/>
        </p:nvPicPr>
        <p:blipFill>
          <a:blip r:embed="rId2"/>
          <a:stretch>
            <a:fillRect/>
          </a:stretch>
        </p:blipFill>
        <p:spPr>
          <a:xfrm>
            <a:off x="0" y="0"/>
            <a:ext cx="1071563" cy="1071563"/>
          </a:xfrm>
          <a:prstGeom prst="rect">
            <a:avLst/>
          </a:prstGeom>
          <a:noFill/>
          <a:ln w="9525">
            <a:noFill/>
          </a:ln>
        </p:spPr>
      </p:pic>
      <p:sp>
        <p:nvSpPr>
          <p:cNvPr id="23555" name="标题 1"/>
          <p:cNvSpPr>
            <a:spLocks noGrp="1"/>
          </p:cNvSpPr>
          <p:nvPr>
            <p:ph type="ctrTitle"/>
          </p:nvPr>
        </p:nvSpPr>
        <p:spPr>
          <a:xfrm>
            <a:off x="900113" y="71438"/>
            <a:ext cx="7029450" cy="869950"/>
          </a:xfrm>
          <a:ln/>
        </p:spPr>
        <p:txBody>
          <a:bodyPr wrap="square" lIns="91440" tIns="45720" rIns="91440" bIns="45720" anchor="ctr"/>
          <a:p>
            <a:pPr>
              <a:lnSpc>
                <a:spcPts val="4000"/>
              </a:lnSpc>
            </a:pPr>
            <a:r>
              <a:rPr lang="zh-CN" altLang="en-US" sz="3600" b="1" dirty="0">
                <a:solidFill>
                  <a:srgbClr val="FF0000"/>
                </a:solidFill>
                <a:latin typeface="微软雅黑" panose="020B0503020204020204" pitchFamily="34" charset="-122"/>
                <a:ea typeface="微软雅黑" panose="020B0503020204020204" pitchFamily="34" charset="-122"/>
              </a:rPr>
              <a:t>量子两大特性的经典解读</a:t>
            </a:r>
            <a:endParaRPr lang="en-US" altLang="zh-CN" sz="3600" b="1" dirty="0">
              <a:solidFill>
                <a:srgbClr val="FF0000"/>
              </a:solidFill>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a:xfrm>
            <a:off x="571500" y="1143000"/>
            <a:ext cx="7929563" cy="5000625"/>
          </a:xfrm>
        </p:spPr>
        <p:txBody>
          <a:bodyPr vert="horz" wrap="square" lIns="91440" tIns="45720" rIns="91440" bIns="45720" numCol="1" rtlCol="0" anchor="t" anchorCtr="0" compatLnSpc="1">
            <a:normAutofit/>
          </a:bodyPr>
          <a:lstStyle/>
          <a:p>
            <a:pPr marL="0" marR="0" lvl="0" indent="0" algn="l" defTabSz="914400" rtl="0" eaLnBrk="0" fontAlgn="base" latinLnBrk="0" hangingPunct="0">
              <a:lnSpc>
                <a:spcPts val="4000"/>
              </a:lnSpc>
              <a:spcBef>
                <a:spcPct val="20000"/>
              </a:spcBef>
              <a:spcAft>
                <a:spcPct val="0"/>
              </a:spcAft>
              <a:buClrTx/>
              <a:buSzTx/>
              <a:buFont typeface="Wingdings" panose="05000000000000000000" pitchFamily="2" charset="2"/>
              <a:buChar char="p"/>
              <a:defRPr/>
            </a:pPr>
            <a:r>
              <a:rPr kumimoji="1" lang="zh-CN" altLang="en-US" sz="2300" b="1" i="0" u="none" strike="noStrike" kern="1200" cap="none" spc="0" normalizeH="0" baseline="0" noProof="0" dirty="0" smtClean="0">
                <a:ln>
                  <a:noFill/>
                </a:ln>
                <a:solidFill>
                  <a:srgbClr val="FF0000"/>
                </a:solidFill>
                <a:effectLst/>
                <a:uLnTx/>
                <a:uFillTx/>
                <a:latin typeface="宋体" panose="02010600030101010101" pitchFamily="2" charset="-122"/>
                <a:ea typeface="+mn-ea"/>
                <a:cs typeface="+mn-cs"/>
              </a:rPr>
              <a:t>叠加 </a:t>
            </a:r>
            <a:r>
              <a:rPr kumimoji="1" lang="zh-CN" altLang="en-US"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例：单量子比特</a:t>
            </a:r>
            <a:r>
              <a:rPr kumimoji="1" lang="en-US" altLang="zh-CN"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1" lang="en-US" altLang="zh-CN" sz="2300" b="1" i="0" u="none" strike="noStrike" kern="1200" cap="none" spc="0" normalizeH="0" baseline="0" noProof="0" dirty="0" smtClean="0">
              <a:ln>
                <a:noFill/>
              </a:ln>
              <a:solidFill>
                <a:srgbClr val="FF0000"/>
              </a:solidFill>
              <a:effectLst/>
              <a:uLnTx/>
              <a:uFillTx/>
              <a:latin typeface="宋体" panose="02010600030101010101" pitchFamily="2" charset="-122"/>
              <a:ea typeface="+mn-ea"/>
              <a:cs typeface="+mn-cs"/>
            </a:endParaRPr>
          </a:p>
          <a:p>
            <a:pPr marL="0" marR="0" lvl="0" indent="0" algn="l" defTabSz="914400" rtl="0" eaLnBrk="0" fontAlgn="base" latinLnBrk="0" hangingPunct="0">
              <a:lnSpc>
                <a:spcPts val="4000"/>
              </a:lnSpc>
              <a:spcBef>
                <a:spcPct val="20000"/>
              </a:spcBef>
              <a:spcAft>
                <a:spcPct val="0"/>
              </a:spcAft>
              <a:buClrTx/>
              <a:buSzTx/>
              <a:buFont typeface="Wingdings" panose="05000000000000000000" pitchFamily="2" charset="2"/>
              <a:buChar char="p"/>
              <a:defRPr/>
            </a:pPr>
            <a:endParaRPr kumimoji="1" lang="en-US" altLang="zh-CN"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4000"/>
              </a:lnSpc>
              <a:spcBef>
                <a:spcPct val="20000"/>
              </a:spcBef>
              <a:spcAft>
                <a:spcPct val="0"/>
              </a:spcAft>
              <a:buClrTx/>
              <a:buSzTx/>
              <a:buFont typeface="Arial" panose="020B0604020202020204" pitchFamily="34" charset="0"/>
              <a:buNone/>
              <a:defRPr/>
            </a:pPr>
            <a:endParaRPr kumimoji="1" lang="en-US" altLang="zh-CN"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4000"/>
              </a:lnSpc>
              <a:spcBef>
                <a:spcPct val="20000"/>
              </a:spcBef>
              <a:spcAft>
                <a:spcPct val="0"/>
              </a:spcAft>
              <a:buClrTx/>
              <a:buSzTx/>
              <a:buFont typeface="Arial" panose="020B0604020202020204" pitchFamily="34" charset="0"/>
              <a:buNone/>
              <a:defRPr/>
            </a:pPr>
            <a:r>
              <a:rPr kumimoji="1" lang="zh-CN" altLang="en-US"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“一个量子比特可以同时以一定的概率幅值处在</a:t>
            </a:r>
            <a:r>
              <a:rPr kumimoji="1" lang="en-US" altLang="zh-CN"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1" lang="zh-CN" altLang="en-US"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或者</a:t>
            </a:r>
            <a:r>
              <a:rPr kumimoji="1" lang="en-US" altLang="zh-CN"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1" lang="zh-CN" altLang="en-US"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状态  “。</a:t>
            </a:r>
            <a:endParaRPr kumimoji="1" lang="en-US" altLang="zh-CN"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ts val="4000"/>
              </a:lnSpc>
              <a:spcBef>
                <a:spcPct val="20000"/>
              </a:spcBef>
              <a:spcAft>
                <a:spcPct val="0"/>
              </a:spcAft>
              <a:buClrTx/>
              <a:buSzTx/>
              <a:buFont typeface="Wingdings" panose="05000000000000000000" pitchFamily="2" charset="2"/>
              <a:buChar char="p"/>
              <a:defRPr/>
            </a:pPr>
            <a:r>
              <a:rPr kumimoji="1" lang="zh-CN" altLang="en-US" sz="2300" b="1" i="0" u="none" strike="noStrike" kern="1200" cap="none" spc="0" normalizeH="0" baseline="0" noProof="0" dirty="0" smtClean="0">
                <a:ln>
                  <a:noFill/>
                </a:ln>
                <a:solidFill>
                  <a:srgbClr val="FF0000"/>
                </a:solidFill>
                <a:effectLst/>
                <a:uLnTx/>
                <a:uFillTx/>
                <a:latin typeface="宋体" panose="02010600030101010101" pitchFamily="2" charset="-122"/>
                <a:ea typeface="+mn-ea"/>
                <a:cs typeface="+mn-cs"/>
              </a:rPr>
              <a:t>纠缠</a:t>
            </a:r>
            <a:endParaRPr kumimoji="0" lang="zh-CN" altLang="en-US" sz="2400" b="1" i="0" u="none" strike="noStrike" kern="1200" cap="none" spc="0" normalizeH="0" baseline="0" noProof="0" dirty="0" smtClean="0">
              <a:ln>
                <a:noFill/>
              </a:ln>
              <a:solidFill>
                <a:schemeClr val="tx1">
                  <a:tint val="75000"/>
                </a:schemeClr>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1" lang="en-US" altLang="zh-CN"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1" lang="en-US" altLang="zh-CN"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1" lang="zh-CN" altLang="en-US"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如果</a:t>
            </a:r>
            <a:r>
              <a:rPr kumimoji="1" lang="en-US" altLang="zh-CN"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A</a:t>
            </a:r>
            <a:r>
              <a:rPr kumimoji="1" lang="zh-CN" altLang="en-US"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测量到的结果是     （   ），那么</a:t>
            </a:r>
            <a:r>
              <a:rPr kumimoji="1" lang="en-US" altLang="zh-CN"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B</a:t>
            </a:r>
            <a:r>
              <a:rPr kumimoji="1" lang="zh-CN" altLang="en-US"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有相同的测量结果</a:t>
            </a:r>
            <a:endParaRPr kumimoji="1" lang="zh-CN" altLang="en-US" sz="23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Char char="Ø"/>
              <a:defRPr/>
            </a:pPr>
            <a:endParaRPr kumimoji="1" lang="en-US" altLang="zh-CN" sz="28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1" lang="en-US" altLang="zh-CN" sz="28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1" lang="en-US" altLang="zh-CN" sz="28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1" lang="en-US" altLang="zh-CN" sz="28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1" lang="en-US" altLang="zh-CN" sz="28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prstClr val="black">
                    <a:tint val="75000"/>
                  </a:prstClr>
                </a:solidFill>
                <a:effectLst/>
                <a:uLnTx/>
                <a:uFillTx/>
                <a:latin typeface="+mn-lt"/>
                <a:ea typeface="+mn-ea"/>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mn-lt"/>
              <a:ea typeface="+mn-ea"/>
              <a:cs typeface="+mn-cs"/>
            </a:endParaRPr>
          </a:p>
        </p:txBody>
      </p:sp>
      <p:sp>
        <p:nvSpPr>
          <p:cNvPr id="23558" name="灯片编号占位符 8"/>
          <p:cNvSpPr>
            <a:spLocks noGrp="1"/>
          </p:cNvSpPr>
          <p:nvPr>
            <p:ph type="sldNum" sz="quarter" idx="12"/>
          </p:nvPr>
        </p:nvSpPr>
        <p:spPr>
          <a:xfrm>
            <a:off x="6572250" y="6286500"/>
            <a:ext cx="2133600" cy="365125"/>
          </a:xfrm>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pic>
        <p:nvPicPr>
          <p:cNvPr id="23559" name="Picture 2"/>
          <p:cNvPicPr>
            <a:picLocks noChangeAspect="1"/>
          </p:cNvPicPr>
          <p:nvPr/>
        </p:nvPicPr>
        <p:blipFill>
          <a:blip r:embed="rId3"/>
          <a:stretch>
            <a:fillRect/>
          </a:stretch>
        </p:blipFill>
        <p:spPr>
          <a:xfrm>
            <a:off x="6867525" y="2990850"/>
            <a:ext cx="419100" cy="428625"/>
          </a:xfrm>
          <a:prstGeom prst="rect">
            <a:avLst/>
          </a:prstGeom>
          <a:noFill/>
          <a:ln w="9525">
            <a:noFill/>
          </a:ln>
        </p:spPr>
      </p:pic>
      <p:pic>
        <p:nvPicPr>
          <p:cNvPr id="23560" name="Picture 3"/>
          <p:cNvPicPr>
            <a:picLocks noChangeAspect="1"/>
          </p:cNvPicPr>
          <p:nvPr/>
        </p:nvPicPr>
        <p:blipFill>
          <a:blip r:embed="rId4"/>
          <a:stretch>
            <a:fillRect/>
          </a:stretch>
        </p:blipFill>
        <p:spPr>
          <a:xfrm>
            <a:off x="1214438" y="3500438"/>
            <a:ext cx="381000" cy="400050"/>
          </a:xfrm>
          <a:prstGeom prst="rect">
            <a:avLst/>
          </a:prstGeom>
          <a:noFill/>
          <a:ln w="9525">
            <a:noFill/>
          </a:ln>
        </p:spPr>
      </p:pic>
      <p:pic>
        <p:nvPicPr>
          <p:cNvPr id="23561" name="Picture 2"/>
          <p:cNvPicPr>
            <a:picLocks noChangeAspect="1"/>
          </p:cNvPicPr>
          <p:nvPr/>
        </p:nvPicPr>
        <p:blipFill>
          <a:blip r:embed="rId3"/>
          <a:stretch>
            <a:fillRect/>
          </a:stretch>
        </p:blipFill>
        <p:spPr>
          <a:xfrm>
            <a:off x="3571875" y="5392738"/>
            <a:ext cx="419100" cy="428625"/>
          </a:xfrm>
          <a:prstGeom prst="rect">
            <a:avLst/>
          </a:prstGeom>
          <a:noFill/>
          <a:ln w="9525">
            <a:noFill/>
          </a:ln>
        </p:spPr>
      </p:pic>
      <p:pic>
        <p:nvPicPr>
          <p:cNvPr id="23562" name="Picture 3"/>
          <p:cNvPicPr>
            <a:picLocks noChangeAspect="1"/>
          </p:cNvPicPr>
          <p:nvPr/>
        </p:nvPicPr>
        <p:blipFill>
          <a:blip r:embed="rId4"/>
          <a:stretch>
            <a:fillRect/>
          </a:stretch>
        </p:blipFill>
        <p:spPr>
          <a:xfrm>
            <a:off x="4143375" y="5394325"/>
            <a:ext cx="381000" cy="400050"/>
          </a:xfrm>
          <a:prstGeom prst="rect">
            <a:avLst/>
          </a:prstGeom>
          <a:noFill/>
          <a:ln w="9525">
            <a:noFill/>
          </a:ln>
        </p:spPr>
      </p:pic>
      <p:pic>
        <p:nvPicPr>
          <p:cNvPr id="23563" name="Picture 3"/>
          <p:cNvPicPr>
            <a:picLocks noChangeAspect="1"/>
          </p:cNvPicPr>
          <p:nvPr/>
        </p:nvPicPr>
        <p:blipFill>
          <a:blip r:embed="rId5"/>
          <a:stretch>
            <a:fillRect/>
          </a:stretch>
        </p:blipFill>
        <p:spPr>
          <a:xfrm>
            <a:off x="2868613" y="4114800"/>
            <a:ext cx="3810000" cy="108585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b="1"/>
              <a:t>纠缠</a:t>
            </a:r>
            <a:endParaRPr lang="zh-CN" altLang="en-US" b="1"/>
          </a:p>
        </p:txBody>
      </p:sp>
      <p:pic>
        <p:nvPicPr>
          <p:cNvPr id="4" name="内容占位符 3"/>
          <p:cNvPicPr>
            <a:picLocks noChangeAspect="1"/>
          </p:cNvPicPr>
          <p:nvPr>
            <p:ph idx="1"/>
          </p:nvPr>
        </p:nvPicPr>
        <p:blipFill>
          <a:blip r:embed="rId1"/>
          <a:stretch>
            <a:fillRect/>
          </a:stretch>
        </p:blipFill>
        <p:spPr>
          <a:xfrm>
            <a:off x="2085340" y="2877185"/>
            <a:ext cx="4972050" cy="19716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标题 1"/>
          <p:cNvSpPr>
            <a:spLocks noGrp="1"/>
          </p:cNvSpPr>
          <p:nvPr>
            <p:ph type="title"/>
          </p:nvPr>
        </p:nvSpPr>
        <p:spPr bwMode="auto">
          <a:ln>
            <a:miter lim="800000"/>
          </a:ln>
          <a:effectLst/>
          <a:scene3d>
            <a:camera prst="orthographicFront"/>
            <a:lightRig rig="balanced" dir="t"/>
          </a:scene3d>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1200" cap="none" spc="0" normalizeH="0" baseline="0" noProof="1">
                <a:ln w="22225">
                  <a:solidFill>
                    <a:schemeClr val="accent2"/>
                  </a:solidFill>
                  <a:prstDash val="solid"/>
                </a:ln>
                <a:solidFill>
                  <a:schemeClr val="accent2">
                    <a:lumMod val="40000"/>
                    <a:lumOff val="60000"/>
                  </a:schemeClr>
                </a:solidFill>
                <a:effectLst/>
                <a:uLnTx/>
                <a:uFillTx/>
                <a:latin typeface="+mj-lt"/>
                <a:ea typeface="+mj-ea"/>
                <a:cs typeface="+mj-cs"/>
              </a:rPr>
              <a:t>叠加 </a:t>
            </a:r>
            <a:r>
              <a:rPr kumimoji="0" lang="en-US" altLang="zh-CN" sz="4400" b="1" i="0" u="none" strike="noStrike" kern="1200" cap="none" spc="0" normalizeH="0" baseline="0" noProof="1">
                <a:ln w="22225">
                  <a:solidFill>
                    <a:schemeClr val="accent2"/>
                  </a:solidFill>
                  <a:prstDash val="solid"/>
                </a:ln>
                <a:solidFill>
                  <a:schemeClr val="accent2">
                    <a:lumMod val="40000"/>
                    <a:lumOff val="60000"/>
                  </a:schemeClr>
                </a:solidFill>
                <a:effectLst/>
                <a:uLnTx/>
                <a:uFillTx/>
                <a:latin typeface="+mj-lt"/>
                <a:ea typeface="+mj-ea"/>
                <a:cs typeface="+mj-cs"/>
              </a:rPr>
              <a:t>(Superposition)</a:t>
            </a:r>
            <a:endParaRPr kumimoji="0" lang="en-US" altLang="zh-CN" sz="4400" b="1" i="0" u="none" strike="noStrike" kern="1200" cap="none" spc="0" normalizeH="0" baseline="0" noProof="1">
              <a:ln w="22225">
                <a:solidFill>
                  <a:schemeClr val="accent2"/>
                </a:solidFill>
                <a:prstDash val="solid"/>
              </a:ln>
              <a:solidFill>
                <a:schemeClr val="accent2">
                  <a:lumMod val="40000"/>
                  <a:lumOff val="60000"/>
                </a:schemeClr>
              </a:solidFill>
              <a:effectLst/>
              <a:uLnTx/>
              <a:uFillTx/>
              <a:latin typeface="+mj-lt"/>
              <a:ea typeface="+mj-ea"/>
              <a:cs typeface="+mj-cs"/>
            </a:endParaRPr>
          </a:p>
        </p:txBody>
      </p:sp>
      <p:sp>
        <p:nvSpPr>
          <p:cNvPr id="9218" name="内容占位符 5"/>
          <p:cNvSpPr>
            <a:spLocks noGrp="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3200" b="1" i="0" u="none" strike="noStrike" kern="1200" cap="none" spc="0" normalizeH="0" baseline="0" noProof="1">
                <a:ln>
                  <a:noFill/>
                </a:ln>
                <a:solidFill>
                  <a:schemeClr val="tx1"/>
                </a:solidFill>
                <a:effectLst/>
                <a:uLnTx/>
                <a:uFillTx/>
                <a:latin typeface="+mn-lt"/>
                <a:ea typeface="+mn-ea"/>
                <a:cs typeface="+mn-cs"/>
              </a:rPr>
              <a:t>量子态可由不同的经典态叠加，以一定的概率处于某经典状态：</a:t>
            </a:r>
            <a:endParaRPr kumimoji="0" lang="zh-CN" altLang="en-US" sz="3200" b="1" i="0" u="none" strike="noStrike" kern="1200" cap="none" spc="0" normalizeH="0" baseline="0" noProof="1">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altLang="zh-CN" sz="3200" b="1" i="0" u="none" strike="noStrike" kern="1200" cap="none" spc="0" normalizeH="0" baseline="0" noProof="1">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3200" b="1" i="0" u="none" strike="noStrike" kern="1200" cap="none" spc="0" normalizeH="0" baseline="0" noProof="1">
                <a:ln>
                  <a:noFill/>
                </a:ln>
                <a:solidFill>
                  <a:schemeClr val="tx1"/>
                </a:solidFill>
                <a:effectLst/>
                <a:uLnTx/>
                <a:uFillTx/>
                <a:latin typeface="+mn-lt"/>
                <a:ea typeface="+mn-ea"/>
                <a:cs typeface="+mn-cs"/>
              </a:rPr>
              <a:t>例：电子的自旋可上可下，也可以上下的叠加形式</a:t>
            </a:r>
            <a:endParaRPr kumimoji="0" lang="zh-CN" altLang="en-US" sz="3200" b="1" i="0" u="none" strike="noStrike" kern="1200" cap="none" spc="0" normalizeH="0" baseline="0" noProof="1">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zh-CN" altLang="en-US" sz="3200" b="1" i="0" u="none" strike="noStrike" kern="1200" cap="none" spc="0" normalizeH="0" baseline="0" noProof="1">
              <a:ln>
                <a:noFill/>
              </a:ln>
              <a:solidFill>
                <a:schemeClr val="tx1"/>
              </a:solidFill>
              <a:effectLst/>
              <a:uLnTx/>
              <a:uFillTx/>
              <a:latin typeface="+mn-lt"/>
              <a:ea typeface="+mn-ea"/>
              <a:cs typeface="+mn-cs"/>
            </a:endParaRPr>
          </a:p>
        </p:txBody>
      </p:sp>
      <p:pic>
        <p:nvPicPr>
          <p:cNvPr id="24579" name="图片 1"/>
          <p:cNvPicPr>
            <a:picLocks noChangeAspect="1"/>
          </p:cNvPicPr>
          <p:nvPr/>
        </p:nvPicPr>
        <p:blipFill>
          <a:blip r:embed="rId1"/>
          <a:stretch>
            <a:fillRect/>
          </a:stretch>
        </p:blipFill>
        <p:spPr>
          <a:xfrm>
            <a:off x="4056063" y="4170363"/>
            <a:ext cx="3614737" cy="2124075"/>
          </a:xfrm>
          <a:prstGeom prst="rect">
            <a:avLst/>
          </a:prstGeom>
          <a:noFill/>
          <a:ln w="9525">
            <a:noFill/>
          </a:ln>
        </p:spPr>
      </p:pic>
      <p:graphicFrame>
        <p:nvGraphicFramePr>
          <p:cNvPr id="24580" name="对象 2">
            <a:hlinkClick r:id="" action="ppaction://ole?verb="/>
          </p:cNvPr>
          <p:cNvGraphicFramePr>
            <a:graphicFrameLocks noChangeAspect="1"/>
          </p:cNvGraphicFramePr>
          <p:nvPr/>
        </p:nvGraphicFramePr>
        <p:xfrm>
          <a:off x="4643438" y="2492375"/>
          <a:ext cx="1874837" cy="779463"/>
        </p:xfrm>
        <a:graphic>
          <a:graphicData uri="http://schemas.openxmlformats.org/presentationml/2006/ole">
            <mc:AlternateContent xmlns:mc="http://schemas.openxmlformats.org/markup-compatibility/2006">
              <mc:Choice xmlns:v="urn:schemas-microsoft-com:vml" Requires="v">
                <p:oleObj spid="_x0000_s3077" name="" r:id="rId2" imgW="826770" imgH="342900" progId="Equation.KSEE3">
                  <p:embed/>
                </p:oleObj>
              </mc:Choice>
              <mc:Fallback>
                <p:oleObj name="" r:id="rId2" imgW="826770" imgH="342900" progId="Equation.KSEE3">
                  <p:embed/>
                  <p:pic>
                    <p:nvPicPr>
                      <p:cNvPr id="0" name="图片 3076"/>
                      <p:cNvPicPr/>
                      <p:nvPr/>
                    </p:nvPicPr>
                    <p:blipFill>
                      <a:blip r:embed="rId3"/>
                      <a:stretch>
                        <a:fillRect/>
                      </a:stretch>
                    </p:blipFill>
                    <p:spPr>
                      <a:xfrm>
                        <a:off x="4643438" y="2492375"/>
                        <a:ext cx="1874837" cy="779463"/>
                      </a:xfrm>
                      <a:prstGeom prst="rect">
                        <a:avLst/>
                      </a:prstGeom>
                      <a:noFill/>
                      <a:ln w="38100">
                        <a:noFill/>
                        <a:miter/>
                      </a:ln>
                    </p:spPr>
                  </p:pic>
                </p:oleObj>
              </mc:Fallback>
            </mc:AlternateContent>
          </a:graphicData>
        </a:graphic>
      </p:graphicFrame>
      <p:pic>
        <p:nvPicPr>
          <p:cNvPr id="24581" name="Picture 7" descr="文家炎PhD_review"/>
          <p:cNvPicPr>
            <a:picLocks noChangeAspect="1"/>
          </p:cNvPicPr>
          <p:nvPr/>
        </p:nvPicPr>
        <p:blipFill>
          <a:blip r:embed="rId4"/>
          <a:stretch>
            <a:fillRect/>
          </a:stretch>
        </p:blipFill>
        <p:spPr>
          <a:xfrm>
            <a:off x="0" y="0"/>
            <a:ext cx="1071563" cy="1071563"/>
          </a:xfrm>
          <a:prstGeom prst="rect">
            <a:avLst/>
          </a:prstGeom>
          <a:noFill/>
          <a:ln w="9525">
            <a:noFill/>
          </a:ln>
        </p:spPr>
      </p:pic>
    </p:spTree>
  </p:cSld>
  <p:clrMapOvr>
    <a:masterClrMapping/>
  </p:clrMapOvr>
  <p:transition>
    <p:cover dir="l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bwMode="auto">
          <a:xfrm>
            <a:off x="486409" y="271777"/>
            <a:ext cx="8200391" cy="1146175"/>
          </a:xfrm>
          <a:ln>
            <a:miter lim="800000"/>
          </a:ln>
          <a:effectLst/>
          <a:scene3d>
            <a:camera prst="orthographicFront"/>
            <a:lightRig rig="balanced" dir="t"/>
          </a:scene3d>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1200" cap="none" spc="0" normalizeH="0" baseline="0" noProof="1">
                <a:ln>
                  <a:noFill/>
                </a:ln>
                <a:solidFill>
                  <a:srgbClr val="FF0000"/>
                </a:solidFill>
                <a:effectLst/>
                <a:uLnTx/>
                <a:uFillTx/>
                <a:latin typeface="+mj-lt"/>
                <a:ea typeface="+mj-ea"/>
                <a:cs typeface="+mj-cs"/>
              </a:rPr>
              <a:t>宏观的</a:t>
            </a:r>
            <a:r>
              <a:rPr kumimoji="0" lang="zh-CN" altLang="en-US" sz="4400" b="1" i="0" u="none" strike="noStrike" kern="1200" cap="none" spc="0" normalizeH="0" baseline="0" noProof="1">
                <a:ln w="22225">
                  <a:solidFill>
                    <a:schemeClr val="accent2"/>
                  </a:solidFill>
                  <a:prstDash val="solid"/>
                </a:ln>
                <a:solidFill>
                  <a:schemeClr val="accent2">
                    <a:lumMod val="40000"/>
                    <a:lumOff val="60000"/>
                  </a:schemeClr>
                </a:solidFill>
                <a:effectLst/>
                <a:uLnTx/>
                <a:uFillTx/>
                <a:latin typeface="+mj-lt"/>
                <a:ea typeface="+mj-ea"/>
                <a:cs typeface="+mj-cs"/>
              </a:rPr>
              <a:t>叠加</a:t>
            </a:r>
            <a:endParaRPr kumimoji="0" lang="zh-CN" altLang="en-US" sz="4400" b="1" i="0" u="none" strike="noStrike" kern="1200" cap="none" spc="0" normalizeH="0" baseline="0" noProof="1">
              <a:ln w="22225">
                <a:solidFill>
                  <a:schemeClr val="accent2"/>
                </a:solidFill>
                <a:prstDash val="solid"/>
              </a:ln>
              <a:solidFill>
                <a:schemeClr val="accent2">
                  <a:lumMod val="40000"/>
                  <a:lumOff val="60000"/>
                </a:schemeClr>
              </a:solidFill>
              <a:effectLst/>
              <a:uLnTx/>
              <a:uFillTx/>
              <a:latin typeface="+mj-lt"/>
              <a:ea typeface="+mj-ea"/>
              <a:cs typeface="+mj-cs"/>
            </a:endParaRPr>
          </a:p>
        </p:txBody>
      </p:sp>
      <p:sp>
        <p:nvSpPr>
          <p:cNvPr id="25602" name="内容占位符 6"/>
          <p:cNvSpPr>
            <a:spLocks noGrp="1"/>
          </p:cNvSpPr>
          <p:nvPr>
            <p:ph idx="1"/>
          </p:nvPr>
        </p:nvSpPr>
        <p:spPr>
          <a:ln/>
        </p:spPr>
        <p:txBody>
          <a:bodyPr wrap="square" lIns="91440" tIns="45720" rIns="91440" bIns="45720" anchor="t"/>
          <a:p>
            <a:r>
              <a:rPr lang="zh-CN" altLang="en-US" b="1" dirty="0"/>
              <a:t>薛定谔的猫</a:t>
            </a:r>
            <a:endParaRPr lang="zh-CN" altLang="en-US" b="1" dirty="0"/>
          </a:p>
          <a:p>
            <a:endParaRPr lang="zh-CN" altLang="en-US" dirty="0"/>
          </a:p>
        </p:txBody>
      </p:sp>
      <p:pic>
        <p:nvPicPr>
          <p:cNvPr id="25603" name="图片 7"/>
          <p:cNvPicPr>
            <a:picLocks noChangeAspect="1"/>
          </p:cNvPicPr>
          <p:nvPr/>
        </p:nvPicPr>
        <p:blipFill>
          <a:blip r:embed="rId1"/>
          <a:stretch>
            <a:fillRect/>
          </a:stretch>
        </p:blipFill>
        <p:spPr>
          <a:xfrm>
            <a:off x="2266950" y="2708275"/>
            <a:ext cx="4762500" cy="3019425"/>
          </a:xfrm>
          <a:prstGeom prst="rect">
            <a:avLst/>
          </a:prstGeom>
          <a:noFill/>
          <a:ln w="9525">
            <a:noFill/>
          </a:ln>
        </p:spPr>
      </p:pic>
      <p:pic>
        <p:nvPicPr>
          <p:cNvPr id="25604" name="Picture 7" descr="文家炎PhD_review"/>
          <p:cNvPicPr>
            <a:picLocks noChangeAspect="1"/>
          </p:cNvPicPr>
          <p:nvPr/>
        </p:nvPicPr>
        <p:blipFill>
          <a:blip r:embed="rId2"/>
          <a:stretch>
            <a:fillRect/>
          </a:stretch>
        </p:blipFill>
        <p:spPr>
          <a:xfrm>
            <a:off x="0" y="0"/>
            <a:ext cx="1071563" cy="1071563"/>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bwMode="auto">
          <a:ln>
            <a:miter lim="800000"/>
          </a:ln>
          <a:effectLst/>
          <a:scene3d>
            <a:camera prst="orthographicFront"/>
            <a:lightRig rig="balanced" dir="t"/>
          </a:scene3d>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zh-CN" sz="4400" b="1" i="0" u="none" strike="noStrike" kern="1200" cap="none" spc="0" normalizeH="0" baseline="0" noProof="1">
                <a:ln w="22225">
                  <a:solidFill>
                    <a:schemeClr val="accent2"/>
                  </a:solidFill>
                  <a:prstDash val="solid"/>
                </a:ln>
                <a:solidFill>
                  <a:schemeClr val="accent2">
                    <a:lumMod val="40000"/>
                    <a:lumOff val="60000"/>
                  </a:schemeClr>
                </a:solidFill>
                <a:effectLst/>
                <a:uLnTx/>
                <a:uFillTx/>
                <a:latin typeface="+mj-lt"/>
                <a:ea typeface="+mj-ea"/>
                <a:cs typeface="+mj-cs"/>
              </a:rPr>
              <a:t>相干性</a:t>
            </a:r>
            <a:r>
              <a:rPr kumimoji="0" lang="en-US" altLang="zh-CN" sz="4400" b="1" i="0" u="none" strike="noStrike" kern="1200" cap="none" spc="0" normalizeH="0" baseline="0" noProof="1">
                <a:ln w="22225">
                  <a:solidFill>
                    <a:schemeClr val="accent2"/>
                  </a:solidFill>
                  <a:prstDash val="solid"/>
                </a:ln>
                <a:solidFill>
                  <a:schemeClr val="accent2">
                    <a:lumMod val="40000"/>
                    <a:lumOff val="60000"/>
                  </a:schemeClr>
                </a:solidFill>
                <a:effectLst/>
                <a:uLnTx/>
                <a:uFillTx/>
                <a:latin typeface="+mj-lt"/>
                <a:ea typeface="+mj-ea"/>
                <a:cs typeface="+mj-cs"/>
              </a:rPr>
              <a:t>(Interference)</a:t>
            </a:r>
            <a:endParaRPr kumimoji="0" lang="en-US" altLang="zh-CN" sz="4400" b="1" i="0" u="none" strike="noStrike" kern="1200" cap="none" spc="0" normalizeH="0" baseline="0" noProof="1">
              <a:ln w="22225">
                <a:solidFill>
                  <a:schemeClr val="accent2"/>
                </a:solidFill>
                <a:prstDash val="solid"/>
              </a:ln>
              <a:solidFill>
                <a:schemeClr val="accent2">
                  <a:lumMod val="40000"/>
                  <a:lumOff val="60000"/>
                </a:schemeClr>
              </a:solidFill>
              <a:effectLst/>
              <a:uLnTx/>
              <a:uFillTx/>
              <a:latin typeface="+mj-lt"/>
              <a:ea typeface="+mj-ea"/>
              <a:cs typeface="+mj-cs"/>
            </a:endParaRPr>
          </a:p>
        </p:txBody>
      </p:sp>
      <p:sp>
        <p:nvSpPr>
          <p:cNvPr id="26626" name="内容占位符 4"/>
          <p:cNvSpPr>
            <a:spLocks noGrp="1"/>
          </p:cNvSpPr>
          <p:nvPr>
            <p:ph idx="1"/>
          </p:nvPr>
        </p:nvSpPr>
        <p:spPr>
          <a:ln/>
        </p:spPr>
        <p:txBody>
          <a:bodyPr wrap="square" lIns="91440" tIns="45720" rIns="91440" bIns="45720" anchor="t"/>
          <a:p>
            <a:r>
              <a:rPr lang="en-US" altLang="zh-CN" dirty="0"/>
              <a:t>                          </a:t>
            </a:r>
            <a:r>
              <a:rPr lang="zh-CN" altLang="en-US" dirty="0"/>
              <a:t>与  </a:t>
            </a:r>
            <a:endParaRPr lang="zh-CN" altLang="en-US" dirty="0"/>
          </a:p>
        </p:txBody>
      </p:sp>
      <p:graphicFrame>
        <p:nvGraphicFramePr>
          <p:cNvPr id="26627" name="对象 5">
            <a:hlinkClick r:id="" action="ppaction://ole?verb="/>
          </p:cNvPr>
          <p:cNvGraphicFramePr>
            <a:graphicFrameLocks noChangeAspect="1"/>
          </p:cNvGraphicFramePr>
          <p:nvPr/>
        </p:nvGraphicFramePr>
        <p:xfrm>
          <a:off x="1187450" y="1628775"/>
          <a:ext cx="1873250" cy="777875"/>
        </p:xfrm>
        <a:graphic>
          <a:graphicData uri="http://schemas.openxmlformats.org/presentationml/2006/ole">
            <mc:AlternateContent xmlns:mc="http://schemas.openxmlformats.org/markup-compatibility/2006">
              <mc:Choice xmlns:v="urn:schemas-microsoft-com:vml" Requires="v">
                <p:oleObj spid="_x0000_s3080" name="" r:id="rId1" imgW="826770" imgH="342900" progId="Equation.KSEE3">
                  <p:embed/>
                </p:oleObj>
              </mc:Choice>
              <mc:Fallback>
                <p:oleObj name="" r:id="rId1" imgW="826770" imgH="342900" progId="Equation.KSEE3">
                  <p:embed/>
                  <p:pic>
                    <p:nvPicPr>
                      <p:cNvPr id="0" name="图片 3079"/>
                      <p:cNvPicPr/>
                      <p:nvPr/>
                    </p:nvPicPr>
                    <p:blipFill>
                      <a:blip r:embed="rId2"/>
                      <a:stretch>
                        <a:fillRect/>
                      </a:stretch>
                    </p:blipFill>
                    <p:spPr>
                      <a:xfrm>
                        <a:off x="1187450" y="1628775"/>
                        <a:ext cx="1873250" cy="777875"/>
                      </a:xfrm>
                      <a:prstGeom prst="rect">
                        <a:avLst/>
                      </a:prstGeom>
                      <a:noFill/>
                      <a:ln w="38100">
                        <a:noFill/>
                        <a:miter/>
                      </a:ln>
                    </p:spPr>
                  </p:pic>
                </p:oleObj>
              </mc:Fallback>
            </mc:AlternateContent>
          </a:graphicData>
        </a:graphic>
      </p:graphicFrame>
      <p:graphicFrame>
        <p:nvGraphicFramePr>
          <p:cNvPr id="26628" name="对象 6">
            <a:hlinkClick r:id="" action="ppaction://ole?verb="/>
          </p:cNvPr>
          <p:cNvGraphicFramePr>
            <a:graphicFrameLocks noChangeAspect="1"/>
          </p:cNvGraphicFramePr>
          <p:nvPr/>
        </p:nvGraphicFramePr>
        <p:xfrm>
          <a:off x="3995738" y="1628775"/>
          <a:ext cx="1874837" cy="777875"/>
        </p:xfrm>
        <a:graphic>
          <a:graphicData uri="http://schemas.openxmlformats.org/presentationml/2006/ole">
            <mc:AlternateContent xmlns:mc="http://schemas.openxmlformats.org/markup-compatibility/2006">
              <mc:Choice xmlns:v="urn:schemas-microsoft-com:vml" Requires="v">
                <p:oleObj spid="_x0000_s3079" name="" r:id="rId3" imgW="826770" imgH="342900" progId="Equation.KSEE3">
                  <p:embed/>
                </p:oleObj>
              </mc:Choice>
              <mc:Fallback>
                <p:oleObj name="" r:id="rId3" imgW="826770" imgH="342900" progId="Equation.KSEE3">
                  <p:embed/>
                  <p:pic>
                    <p:nvPicPr>
                      <p:cNvPr id="0" name="图片 3078"/>
                      <p:cNvPicPr/>
                      <p:nvPr/>
                    </p:nvPicPr>
                    <p:blipFill>
                      <a:blip r:embed="rId4"/>
                      <a:stretch>
                        <a:fillRect/>
                      </a:stretch>
                    </p:blipFill>
                    <p:spPr>
                      <a:xfrm>
                        <a:off x="3995738" y="1628775"/>
                        <a:ext cx="1874837" cy="777875"/>
                      </a:xfrm>
                      <a:prstGeom prst="rect">
                        <a:avLst/>
                      </a:prstGeom>
                      <a:noFill/>
                      <a:ln w="38100">
                        <a:noFill/>
                        <a:miter/>
                      </a:ln>
                    </p:spPr>
                  </p:pic>
                </p:oleObj>
              </mc:Fallback>
            </mc:AlternateContent>
          </a:graphicData>
        </a:graphic>
      </p:graphicFrame>
      <p:pic>
        <p:nvPicPr>
          <p:cNvPr id="26629" name="图片 10"/>
          <p:cNvPicPr>
            <a:picLocks noChangeAspect="1"/>
          </p:cNvPicPr>
          <p:nvPr/>
        </p:nvPicPr>
        <p:blipFill>
          <a:blip r:embed="rId5"/>
          <a:stretch>
            <a:fillRect/>
          </a:stretch>
        </p:blipFill>
        <p:spPr>
          <a:xfrm>
            <a:off x="1403350" y="2636838"/>
            <a:ext cx="6038850" cy="3073400"/>
          </a:xfrm>
          <a:prstGeom prst="rect">
            <a:avLst/>
          </a:prstGeom>
          <a:noFill/>
          <a:ln w="9525">
            <a:noFill/>
          </a:ln>
        </p:spPr>
      </p:pic>
      <p:pic>
        <p:nvPicPr>
          <p:cNvPr id="26630" name="Picture 7" descr="文家炎PhD_review"/>
          <p:cNvPicPr>
            <a:picLocks noChangeAspect="1"/>
          </p:cNvPicPr>
          <p:nvPr/>
        </p:nvPicPr>
        <p:blipFill>
          <a:blip r:embed="rId6"/>
          <a:stretch>
            <a:fillRect/>
          </a:stretch>
        </p:blipFill>
        <p:spPr>
          <a:xfrm>
            <a:off x="0" y="0"/>
            <a:ext cx="1071563" cy="1071563"/>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1" i="0" u="none" strike="noStrike" kern="1200" cap="none" spc="0" normalizeH="0" baseline="0" noProof="1">
                <a:ln>
                  <a:noFill/>
                </a:ln>
                <a:solidFill>
                  <a:srgbClr val="FF0000"/>
                </a:solidFill>
                <a:effectLst>
                  <a:outerShdw blurRad="38100" dist="19050" dir="2700000" algn="tl" rotWithShape="0">
                    <a:schemeClr val="dk1">
                      <a:alpha val="40000"/>
                    </a:schemeClr>
                  </a:outerShdw>
                </a:effectLst>
                <a:uLnTx/>
                <a:uFillTx/>
                <a:latin typeface="+mj-lt"/>
                <a:ea typeface="+mj-ea"/>
                <a:cs typeface="+mj-cs"/>
              </a:rPr>
              <a:t>Computers</a:t>
            </a:r>
            <a:endParaRPr kumimoji="0" lang="en-US" altLang="zh-CN" sz="4400" b="1" i="0" u="none" strike="noStrike" kern="1200" cap="none" spc="0" normalizeH="0" baseline="0" noProof="1">
              <a:ln>
                <a:noFill/>
              </a:ln>
              <a:solidFill>
                <a:srgbClr val="FF0000"/>
              </a:solidFill>
              <a:effectLst>
                <a:outerShdw blurRad="38100" dist="19050" dir="2700000" algn="tl" rotWithShape="0">
                  <a:schemeClr val="dk1">
                    <a:alpha val="40000"/>
                  </a:schemeClr>
                </a:outerShdw>
              </a:effectLst>
              <a:uLnTx/>
              <a:uFillTx/>
              <a:latin typeface="+mj-lt"/>
              <a:ea typeface="+mj-ea"/>
              <a:cs typeface="+mj-cs"/>
            </a:endParaRPr>
          </a:p>
        </p:txBody>
      </p:sp>
      <p:sp>
        <p:nvSpPr>
          <p:cNvPr id="3" name="内容占位符 2"/>
          <p:cNvSpPr>
            <a:spLocks noGrp="1"/>
          </p:cNvSpPr>
          <p:nvPr>
            <p:ph idx="1"/>
          </p:nvPr>
        </p:nvSpPr>
        <p:spPr>
          <a:xfrm>
            <a:off x="500063" y="1643063"/>
            <a:ext cx="8229600" cy="4525962"/>
          </a:xfrm>
          <a:ln/>
        </p:spPr>
        <p:txBody>
          <a:bodyPr wrap="square" lIns="91440" tIns="45720" rIns="91440" bIns="45720" anchor="t"/>
          <a:p>
            <a:r>
              <a:rPr lang="zh-CN" altLang="en-US" b="1" dirty="0"/>
              <a:t>当今社会运行于计算机上</a:t>
            </a:r>
            <a:r>
              <a:rPr lang="en-US" altLang="zh-CN" b="1" dirty="0"/>
              <a:t>...</a:t>
            </a:r>
            <a:endParaRPr lang="en-US" altLang="zh-CN" b="1" dirty="0"/>
          </a:p>
          <a:p>
            <a:r>
              <a:rPr lang="zh-CN" altLang="en-US" b="1" dirty="0"/>
              <a:t>现代计算机基于</a:t>
            </a:r>
            <a:r>
              <a:rPr lang="zh-CN" altLang="en-US" b="1" dirty="0">
                <a:solidFill>
                  <a:srgbClr val="FF0000"/>
                </a:solidFill>
              </a:rPr>
              <a:t>经典物理学</a:t>
            </a:r>
            <a:endParaRPr lang="zh-CN" altLang="en-US" b="1" dirty="0">
              <a:solidFill>
                <a:srgbClr val="FF0000"/>
              </a:solidFill>
            </a:endParaRPr>
          </a:p>
          <a:p>
            <a:r>
              <a:rPr lang="zh-CN" altLang="en-US" b="1" dirty="0"/>
              <a:t>理论上</a:t>
            </a:r>
            <a:r>
              <a:rPr lang="en-US" altLang="zh-CN" b="1" dirty="0"/>
              <a:t>——</a:t>
            </a:r>
            <a:r>
              <a:rPr lang="zh-CN" altLang="en-US" b="1" dirty="0"/>
              <a:t>图灵机；实践中</a:t>
            </a:r>
            <a:r>
              <a:rPr lang="en-US" altLang="zh-CN" b="1" dirty="0"/>
              <a:t>——PC</a:t>
            </a:r>
            <a:endParaRPr lang="en-US" altLang="zh-CN" b="1" dirty="0"/>
          </a:p>
        </p:txBody>
      </p:sp>
      <p:pic>
        <p:nvPicPr>
          <p:cNvPr id="27651" name="图片 3"/>
          <p:cNvPicPr>
            <a:picLocks noChangeAspect="1"/>
          </p:cNvPicPr>
          <p:nvPr/>
        </p:nvPicPr>
        <p:blipFill>
          <a:blip r:embed="rId1"/>
          <a:stretch>
            <a:fillRect/>
          </a:stretch>
        </p:blipFill>
        <p:spPr>
          <a:xfrm>
            <a:off x="900113" y="3789363"/>
            <a:ext cx="2855912" cy="1228725"/>
          </a:xfrm>
          <a:prstGeom prst="rect">
            <a:avLst/>
          </a:prstGeom>
          <a:noFill/>
          <a:ln w="9525">
            <a:noFill/>
          </a:ln>
        </p:spPr>
      </p:pic>
      <p:pic>
        <p:nvPicPr>
          <p:cNvPr id="27652" name="图片 4"/>
          <p:cNvPicPr>
            <a:picLocks noChangeAspect="1"/>
          </p:cNvPicPr>
          <p:nvPr/>
        </p:nvPicPr>
        <p:blipFill>
          <a:blip r:embed="rId2"/>
          <a:stretch>
            <a:fillRect/>
          </a:stretch>
        </p:blipFill>
        <p:spPr>
          <a:xfrm>
            <a:off x="5148263" y="3429000"/>
            <a:ext cx="2390775" cy="2095500"/>
          </a:xfrm>
          <a:prstGeom prst="rect">
            <a:avLst/>
          </a:prstGeom>
          <a:noFill/>
          <a:ln w="9525">
            <a:noFill/>
          </a:ln>
        </p:spPr>
      </p:pic>
      <p:pic>
        <p:nvPicPr>
          <p:cNvPr id="27653" name="Picture 7" descr="文家炎PhD_review"/>
          <p:cNvPicPr>
            <a:picLocks noChangeAspect="1"/>
          </p:cNvPicPr>
          <p:nvPr/>
        </p:nvPicPr>
        <p:blipFill>
          <a:blip r:embed="rId3"/>
          <a:stretch>
            <a:fillRect/>
          </a:stretch>
        </p:blipFill>
        <p:spPr>
          <a:xfrm>
            <a:off x="0" y="0"/>
            <a:ext cx="1071563" cy="10715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charRg st="0" end="15"/>
                                            </p:txEl>
                                          </p:spTgt>
                                        </p:tgtEl>
                                        <p:attrNameLst>
                                          <p:attrName>style.visibility</p:attrName>
                                        </p:attrNameLst>
                                      </p:cBhvr>
                                      <p:to>
                                        <p:strVal val="visible"/>
                                      </p:to>
                                    </p:set>
                                    <p:animEffect transition="in" filter="blinds(horizontal)">
                                      <p:cBhvr>
                                        <p:cTn id="7" dur="500"/>
                                        <p:tgtEl>
                                          <p:spTgt spid="3">
                                            <p:txEl>
                                              <p:charRg st="0" end="1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charRg st="15" end="28"/>
                                            </p:txEl>
                                          </p:spTgt>
                                        </p:tgtEl>
                                        <p:attrNameLst>
                                          <p:attrName>style.visibility</p:attrName>
                                        </p:attrNameLst>
                                      </p:cBhvr>
                                      <p:to>
                                        <p:strVal val="visible"/>
                                      </p:to>
                                    </p:set>
                                    <p:animEffect transition="in" filter="blinds(horizontal)">
                                      <p:cBhvr>
                                        <p:cTn id="10" dur="500"/>
                                        <p:tgtEl>
                                          <p:spTgt spid="3">
                                            <p:txEl>
                                              <p:charRg st="15" end="28"/>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charRg st="28" end="45"/>
                                            </p:txEl>
                                          </p:spTgt>
                                        </p:tgtEl>
                                        <p:attrNameLst>
                                          <p:attrName>style.visibility</p:attrName>
                                        </p:attrNameLst>
                                      </p:cBhvr>
                                      <p:to>
                                        <p:strVal val="visible"/>
                                      </p:to>
                                    </p:set>
                                    <p:animEffect transition="in" filter="blinds(horizontal)">
                                      <p:cBhvr>
                                        <p:cTn id="13" dur="500"/>
                                        <p:tgtEl>
                                          <p:spTgt spid="3">
                                            <p:txEl>
                                              <p:charRg st="28" end="4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bwMode="auto">
          <a:ln>
            <a:miter lim="800000"/>
          </a:ln>
          <a:effectLst/>
          <a:scene3d>
            <a:camera prst="orthographicFront"/>
            <a:lightRig rig="balanced" dir="t"/>
          </a:scene3d>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1200" cap="none" spc="0" normalizeH="0" baseline="0" noProof="1">
                <a:ln w="22225">
                  <a:solidFill>
                    <a:schemeClr val="accent2"/>
                  </a:solidFill>
                  <a:prstDash val="solid"/>
                </a:ln>
                <a:solidFill>
                  <a:schemeClr val="accent2">
                    <a:lumMod val="40000"/>
                    <a:lumOff val="60000"/>
                  </a:schemeClr>
                </a:solidFill>
                <a:effectLst/>
                <a:uLnTx/>
                <a:uFillTx/>
                <a:latin typeface="+mj-lt"/>
                <a:ea typeface="+mj-ea"/>
                <a:cs typeface="+mj-cs"/>
              </a:rPr>
              <a:t>量子比特</a:t>
            </a:r>
            <a:r>
              <a:rPr kumimoji="0" lang="en-US" altLang="zh-CN" sz="4400" b="1" i="0" u="none" strike="noStrike" kern="1200" cap="none" spc="0" normalizeH="0" baseline="0" noProof="1">
                <a:ln w="22225">
                  <a:solidFill>
                    <a:schemeClr val="accent2"/>
                  </a:solidFill>
                  <a:prstDash val="solid"/>
                </a:ln>
                <a:solidFill>
                  <a:schemeClr val="accent2">
                    <a:lumMod val="40000"/>
                    <a:lumOff val="60000"/>
                  </a:schemeClr>
                </a:solidFill>
                <a:effectLst/>
                <a:uLnTx/>
                <a:uFillTx/>
                <a:latin typeface="+mj-lt"/>
                <a:ea typeface="+mj-ea"/>
                <a:cs typeface="+mj-cs"/>
              </a:rPr>
              <a:t>(Quantum bits)</a:t>
            </a:r>
            <a:endParaRPr kumimoji="0" lang="en-US" altLang="zh-CN" sz="4400" b="1" i="0" u="none" strike="noStrike" kern="1200" cap="none" spc="0" normalizeH="0" baseline="0" noProof="1">
              <a:ln w="22225">
                <a:solidFill>
                  <a:schemeClr val="accent2"/>
                </a:solidFill>
                <a:prstDash val="solid"/>
              </a:ln>
              <a:solidFill>
                <a:schemeClr val="accent2">
                  <a:lumMod val="40000"/>
                  <a:lumOff val="60000"/>
                </a:schemeClr>
              </a:solidFill>
              <a:effectLst/>
              <a:uLnTx/>
              <a:uFillTx/>
              <a:latin typeface="+mj-lt"/>
              <a:ea typeface="+mj-ea"/>
              <a:cs typeface="+mj-cs"/>
            </a:endParaRPr>
          </a:p>
        </p:txBody>
      </p:sp>
      <p:graphicFrame>
        <p:nvGraphicFramePr>
          <p:cNvPr id="6" name="内容占位符 5"/>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8675" name="对象 3">
            <a:hlinkClick r:id="" action="ppaction://ole?verb="/>
          </p:cNvPr>
          <p:cNvGraphicFramePr>
            <a:graphicFrameLocks noChangeAspect="1"/>
          </p:cNvGraphicFramePr>
          <p:nvPr/>
        </p:nvGraphicFramePr>
        <p:xfrm>
          <a:off x="5500688" y="3857625"/>
          <a:ext cx="768350" cy="479425"/>
        </p:xfrm>
        <a:graphic>
          <a:graphicData uri="http://schemas.openxmlformats.org/presentationml/2006/ole">
            <mc:AlternateContent xmlns:mc="http://schemas.openxmlformats.org/markup-compatibility/2006">
              <mc:Choice xmlns:v="urn:schemas-microsoft-com:vml" Requires="v">
                <p:oleObj spid="_x0000_s3078" name="" r:id="rId6" imgW="305435" imgH="191135" progId="Equation.KSEE3">
                  <p:embed/>
                </p:oleObj>
              </mc:Choice>
              <mc:Fallback>
                <p:oleObj name="" r:id="rId6" imgW="305435" imgH="191135" progId="Equation.KSEE3">
                  <p:embed/>
                  <p:pic>
                    <p:nvPicPr>
                      <p:cNvPr id="0" name="图片 3077"/>
                      <p:cNvPicPr/>
                      <p:nvPr/>
                    </p:nvPicPr>
                    <p:blipFill>
                      <a:blip r:embed="rId7"/>
                      <a:stretch>
                        <a:fillRect/>
                      </a:stretch>
                    </p:blipFill>
                    <p:spPr>
                      <a:xfrm>
                        <a:off x="5500688" y="3857625"/>
                        <a:ext cx="768350" cy="479425"/>
                      </a:xfrm>
                      <a:prstGeom prst="rect">
                        <a:avLst/>
                      </a:prstGeom>
                      <a:noFill/>
                      <a:ln w="38100">
                        <a:noFill/>
                        <a:miter/>
                      </a:ln>
                    </p:spPr>
                  </p:pic>
                </p:oleObj>
              </mc:Fallback>
            </mc:AlternateContent>
          </a:graphicData>
        </a:graphic>
      </p:graphicFrame>
      <p:pic>
        <p:nvPicPr>
          <p:cNvPr id="28676" name="Picture 7" descr="文家炎PhD_review"/>
          <p:cNvPicPr>
            <a:picLocks noChangeAspect="1"/>
          </p:cNvPicPr>
          <p:nvPr/>
        </p:nvPicPr>
        <p:blipFill>
          <a:blip r:embed="rId8"/>
          <a:stretch>
            <a:fillRect/>
          </a:stretch>
        </p:blipFill>
        <p:spPr>
          <a:xfrm>
            <a:off x="0" y="0"/>
            <a:ext cx="1071563" cy="1071563"/>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标题 1"/>
          <p:cNvSpPr>
            <a:spLocks noGrp="1"/>
          </p:cNvSpPr>
          <p:nvPr>
            <p:ph type="title"/>
          </p:nvPr>
        </p:nvSpPr>
        <p:spPr>
          <a:ln/>
        </p:spPr>
        <p:txBody>
          <a:bodyPr wrap="square" lIns="91440" tIns="45720" rIns="91440" bIns="45720" anchor="ctr"/>
          <a:p>
            <a:r>
              <a:rPr lang="zh-CN" altLang="en-US" sz="3600" b="1" dirty="0">
                <a:solidFill>
                  <a:srgbClr val="FF0000"/>
                </a:solidFill>
              </a:rPr>
              <a:t>量子计算机的基本原理</a:t>
            </a:r>
            <a:endParaRPr lang="en-US" altLang="zh-CN" sz="3600" b="1" dirty="0">
              <a:solidFill>
                <a:srgbClr val="FF0000"/>
              </a:solidFill>
            </a:endParaRPr>
          </a:p>
        </p:txBody>
      </p:sp>
      <p:graphicFrame>
        <p:nvGraphicFramePr>
          <p:cNvPr id="7" name="内容占位符 6"/>
          <p:cNvGraphicFramePr>
            <a:graphicFrameLocks noGrp="1"/>
          </p:cNvGraphicFramePr>
          <p:nvPr>
            <p:ph idx="1"/>
          </p:nvPr>
        </p:nvGraphicFramePr>
        <p:xfrm>
          <a:off x="457200" y="1600200"/>
          <a:ext cx="8229600" cy="452596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9699" name="图片 3"/>
          <p:cNvPicPr>
            <a:picLocks noChangeAspect="1"/>
          </p:cNvPicPr>
          <p:nvPr/>
        </p:nvPicPr>
        <p:blipFill>
          <a:blip r:embed="rId6"/>
          <a:stretch>
            <a:fillRect/>
          </a:stretch>
        </p:blipFill>
        <p:spPr>
          <a:xfrm>
            <a:off x="4286250" y="4286250"/>
            <a:ext cx="4357688" cy="1968500"/>
          </a:xfrm>
          <a:prstGeom prst="rect">
            <a:avLst/>
          </a:prstGeom>
          <a:noFill/>
          <a:ln w="9525">
            <a:noFill/>
          </a:ln>
        </p:spPr>
      </p:pic>
      <p:pic>
        <p:nvPicPr>
          <p:cNvPr id="29700" name="Picture 7" descr="文家炎PhD_review"/>
          <p:cNvPicPr>
            <a:picLocks noChangeAspect="1"/>
          </p:cNvPicPr>
          <p:nvPr/>
        </p:nvPicPr>
        <p:blipFill>
          <a:blip r:embed="rId7"/>
          <a:stretch>
            <a:fillRect/>
          </a:stretch>
        </p:blipFill>
        <p:spPr>
          <a:xfrm>
            <a:off x="0" y="0"/>
            <a:ext cx="1071563" cy="1071563"/>
          </a:xfrm>
          <a:prstGeom prst="rect">
            <a:avLst/>
          </a:prstGeom>
          <a:noFill/>
          <a:ln w="9525">
            <a:noFill/>
          </a:ln>
        </p:spPr>
      </p:pic>
    </p:spTree>
  </p:cSld>
  <p:clrMapOvr>
    <a:masterClrMapping/>
  </p:clrMapOvr>
  <p:transition>
    <p:blinds/>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bwMode="auto">
          <a:ln>
            <a:miter lim="800000"/>
          </a:ln>
          <a:effectLst/>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scene3d>
              <a:camera prst="orthographicFront"/>
              <a:lightRig rig="soft" dir="t">
                <a:rot lat="0" lon="0" rev="15600000"/>
              </a:lightRig>
            </a:scene3d>
            <a:sp3d extrusionH="57150" prstMaterial="softEdge">
              <a:bevelT w="25400" h="38100"/>
            </a:sp3d>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0" normalizeH="0" baseline="0" noProof="1" smtClean="0">
                <a:ln>
                  <a:noFill/>
                </a:ln>
                <a:solidFill>
                  <a:schemeClr val="accent4"/>
                </a:solidFill>
                <a:effectLst/>
                <a:uLnTx/>
                <a:uFillTx/>
                <a:latin typeface="+mj-lt"/>
                <a:ea typeface="+mj-ea"/>
                <a:cs typeface="+mj-cs"/>
              </a:rPr>
              <a:t>    </a:t>
            </a:r>
            <a:r>
              <a:rPr kumimoji="0" lang="zh-CN" altLang="en-US" sz="3600" b="1" i="0" u="none" strike="noStrike" kern="1200" cap="none" spc="0" normalizeH="0" baseline="0" noProof="1" smtClean="0">
                <a:ln>
                  <a:noFill/>
                </a:ln>
                <a:solidFill>
                  <a:srgbClr val="00B050"/>
                </a:solidFill>
                <a:effectLst/>
                <a:uLnTx/>
                <a:uFillTx/>
                <a:latin typeface="+mj-lt"/>
                <a:ea typeface="+mj-ea"/>
                <a:cs typeface="+mj-cs"/>
              </a:rPr>
              <a:t>经典</a:t>
            </a:r>
            <a:r>
              <a:rPr kumimoji="0" lang="zh-CN" altLang="en-US" sz="3600" b="1" i="0" u="none" strike="noStrike" kern="1200" cap="none" spc="0" normalizeH="0" baseline="0" noProof="1">
                <a:ln>
                  <a:noFill/>
                </a:ln>
                <a:solidFill>
                  <a:srgbClr val="00B050"/>
                </a:solidFill>
                <a:effectLst/>
                <a:uLnTx/>
                <a:uFillTx/>
                <a:latin typeface="+mj-lt"/>
                <a:ea typeface="+mj-ea"/>
                <a:cs typeface="+mj-cs"/>
              </a:rPr>
              <a:t>计算的自然产物</a:t>
            </a:r>
            <a:r>
              <a:rPr kumimoji="0" lang="en-US" altLang="zh-CN" sz="3600" b="1" i="0" u="none" strike="noStrike" kern="1200" cap="none" spc="0" normalizeH="0" baseline="0" noProof="1">
                <a:ln>
                  <a:noFill/>
                </a:ln>
                <a:solidFill>
                  <a:schemeClr val="accent4"/>
                </a:solidFill>
                <a:effectLst/>
                <a:uLnTx/>
                <a:uFillTx/>
                <a:latin typeface="+mj-lt"/>
                <a:ea typeface="+mj-ea"/>
                <a:cs typeface="+mj-cs"/>
              </a:rPr>
              <a:t>——</a:t>
            </a:r>
            <a:r>
              <a:rPr kumimoji="0" lang="zh-CN" altLang="en-US" sz="3600" b="1" i="0" u="none" strike="noStrike" kern="1200" cap="none" spc="0" normalizeH="0" baseline="0" noProof="1">
                <a:ln>
                  <a:noFill/>
                </a:ln>
                <a:solidFill>
                  <a:srgbClr val="FF0000"/>
                </a:solidFill>
                <a:effectLst/>
                <a:uLnTx/>
                <a:uFillTx/>
                <a:latin typeface="+mj-lt"/>
                <a:ea typeface="+mj-ea"/>
                <a:cs typeface="+mj-cs"/>
              </a:rPr>
              <a:t>量子计算机</a:t>
            </a:r>
            <a:endParaRPr kumimoji="0" lang="zh-CN" altLang="en-US" sz="3600" b="1" i="0" u="none" strike="noStrike" kern="1200" cap="none" spc="0" normalizeH="0" baseline="0" noProof="1">
              <a:ln>
                <a:noFill/>
              </a:ln>
              <a:solidFill>
                <a:srgbClr val="FF0000"/>
              </a:solidFill>
              <a:effectLst/>
              <a:uLnTx/>
              <a:uFillTx/>
              <a:latin typeface="+mj-lt"/>
              <a:ea typeface="+mj-ea"/>
              <a:cs typeface="+mj-cs"/>
            </a:endParaRPr>
          </a:p>
        </p:txBody>
      </p:sp>
      <p:sp>
        <p:nvSpPr>
          <p:cNvPr id="3" name="内容占位符 2"/>
          <p:cNvSpPr>
            <a:spLocks noGrp="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rgbClr val="FF0000"/>
              </a:buClr>
              <a:buSzTx/>
              <a:buFont typeface="Wingdings" panose="05000000000000000000" charset="0"/>
              <a:buChar char="l"/>
              <a:defRPr/>
            </a:pPr>
            <a:r>
              <a:rPr kumimoji="0" lang="zh-CN" altLang="en-US" sz="3200" b="1" i="0" u="none" strike="noStrike" kern="1200" cap="none" spc="0" normalizeH="0" baseline="0" noProof="1">
                <a:ln>
                  <a:noFill/>
                </a:ln>
                <a:solidFill>
                  <a:schemeClr val="tx1"/>
                </a:solidFill>
                <a:effectLst/>
                <a:uLnTx/>
                <a:uFillTx/>
                <a:latin typeface="+mn-lt"/>
                <a:ea typeface="+mn-ea"/>
                <a:cs typeface="+mn-cs"/>
              </a:rPr>
              <a:t>计算机正变得越来越快</a:t>
            </a:r>
            <a:r>
              <a:rPr kumimoji="0" lang="en-US" altLang="zh-CN" sz="3200" b="1" i="0" u="none" strike="noStrike" kern="1200" cap="none" spc="0" normalizeH="0" baseline="0" noProof="1">
                <a:ln>
                  <a:noFill/>
                </a:ln>
                <a:solidFill>
                  <a:schemeClr val="tx1"/>
                </a:solidFill>
                <a:effectLst/>
                <a:uLnTx/>
                <a:uFillTx/>
                <a:latin typeface="+mn-lt"/>
                <a:ea typeface="+mn-ea"/>
                <a:cs typeface="+mn-cs"/>
              </a:rPr>
              <a:t>: </a:t>
            </a:r>
            <a:r>
              <a:rPr kumimoji="0" lang="en-US" altLang="zh-CN" sz="3200" b="1" i="0" u="none" strike="noStrike" kern="1200" cap="none" spc="0" normalizeH="0" baseline="0" noProof="1" smtClean="0">
                <a:ln>
                  <a:noFill/>
                </a:ln>
                <a:solidFill>
                  <a:schemeClr val="tx1"/>
                </a:solidFill>
                <a:effectLst/>
                <a:uLnTx/>
                <a:uFillTx/>
                <a:latin typeface="+mn-lt"/>
                <a:ea typeface="+mn-ea"/>
                <a:cs typeface="+mn-cs"/>
              </a:rPr>
              <a:t> Moore</a:t>
            </a:r>
            <a:r>
              <a:rPr kumimoji="0" lang="zh-CN" altLang="zh-CN" sz="3200" b="1" i="0" u="none" strike="noStrike" kern="1200" cap="none" spc="0" normalizeH="0" baseline="0" noProof="1">
                <a:ln>
                  <a:noFill/>
                </a:ln>
                <a:solidFill>
                  <a:schemeClr val="tx1"/>
                </a:solidFill>
                <a:effectLst/>
                <a:uLnTx/>
                <a:uFillTx/>
                <a:latin typeface="+mn-lt"/>
                <a:ea typeface="+mn-ea"/>
                <a:cs typeface="+mn-cs"/>
              </a:rPr>
              <a:t>定律告诉我们晶体管</a:t>
            </a:r>
            <a:r>
              <a:rPr kumimoji="0" lang="zh-CN" altLang="zh-CN" sz="3200" b="1" i="0" u="none" strike="noStrike" kern="1200" cap="none" spc="0" normalizeH="0" baseline="0" noProof="1" smtClean="0">
                <a:ln>
                  <a:noFill/>
                </a:ln>
                <a:solidFill>
                  <a:schemeClr val="tx1"/>
                </a:solidFill>
                <a:effectLst/>
                <a:uLnTx/>
                <a:uFillTx/>
                <a:latin typeface="+mn-lt"/>
                <a:ea typeface="+mn-ea"/>
                <a:cs typeface="+mn-cs"/>
              </a:rPr>
              <a:t>密度</a:t>
            </a:r>
            <a:r>
              <a:rPr kumimoji="0" lang="zh-CN" altLang="en-US" sz="3200" b="1" i="0" u="none" strike="noStrike" kern="1200" cap="none" spc="0" normalizeH="0" baseline="0" noProof="1" smtClean="0">
                <a:ln>
                  <a:noFill/>
                </a:ln>
                <a:solidFill>
                  <a:schemeClr val="tx1"/>
                </a:solidFill>
                <a:effectLst/>
                <a:uLnTx/>
                <a:uFillTx/>
                <a:latin typeface="+mn-lt"/>
                <a:ea typeface="+mn-ea"/>
                <a:cs typeface="+mn-cs"/>
              </a:rPr>
              <a:t>大约</a:t>
            </a:r>
            <a:r>
              <a:rPr kumimoji="0" lang="zh-CN" altLang="zh-CN" sz="3200" b="1" i="0" u="none" strike="noStrike" kern="1200" cap="none" spc="0" normalizeH="0" baseline="0" noProof="1" smtClean="0">
                <a:ln>
                  <a:noFill/>
                </a:ln>
                <a:solidFill>
                  <a:schemeClr val="tx1"/>
                </a:solidFill>
                <a:effectLst/>
                <a:uLnTx/>
                <a:uFillTx/>
                <a:latin typeface="+mn-lt"/>
                <a:ea typeface="+mn-ea"/>
                <a:cs typeface="+mn-cs"/>
              </a:rPr>
              <a:t>每</a:t>
            </a:r>
            <a:r>
              <a:rPr kumimoji="0" lang="en-US" altLang="zh-CN" sz="3200" b="1" i="0" u="none" strike="noStrike" kern="1200" cap="none" spc="0" normalizeH="0" baseline="0" noProof="1" smtClean="0">
                <a:ln>
                  <a:noFill/>
                </a:ln>
                <a:solidFill>
                  <a:schemeClr val="tx1"/>
                </a:solidFill>
                <a:effectLst/>
                <a:uLnTx/>
                <a:uFillTx/>
                <a:latin typeface="+mn-lt"/>
                <a:ea typeface="+mn-ea"/>
                <a:cs typeface="+mn-cs"/>
              </a:rPr>
              <a:t>18</a:t>
            </a:r>
            <a:r>
              <a:rPr kumimoji="0" lang="zh-CN" altLang="en-US" sz="3200" b="1" i="0" u="none" strike="noStrike" kern="1200" cap="none" spc="0" normalizeH="0" baseline="0" noProof="1" smtClean="0">
                <a:ln>
                  <a:noFill/>
                </a:ln>
                <a:solidFill>
                  <a:schemeClr val="tx1"/>
                </a:solidFill>
                <a:effectLst/>
                <a:uLnTx/>
                <a:uFillTx/>
                <a:latin typeface="+mn-lt"/>
                <a:ea typeface="+mn-ea"/>
                <a:cs typeface="+mn-cs"/>
              </a:rPr>
              <a:t>个月翻</a:t>
            </a:r>
            <a:r>
              <a:rPr kumimoji="0" lang="zh-CN" altLang="en-US" sz="3200" b="1" i="0" u="none" strike="noStrike" kern="1200" cap="none" spc="0" normalizeH="0" baseline="0" noProof="1">
                <a:ln>
                  <a:noFill/>
                </a:ln>
                <a:solidFill>
                  <a:schemeClr val="tx1"/>
                </a:solidFill>
                <a:effectLst/>
                <a:uLnTx/>
                <a:uFillTx/>
                <a:latin typeface="+mn-lt"/>
                <a:ea typeface="+mn-ea"/>
                <a:cs typeface="+mn-cs"/>
              </a:rPr>
              <a:t>一倍！</a:t>
            </a:r>
            <a:endParaRPr kumimoji="0" lang="zh-CN" altLang="en-US" sz="3200" b="1" i="0" u="none" strike="noStrike" kern="1200" cap="none" spc="0" normalizeH="0" baseline="0" noProof="1">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FF0000"/>
              </a:buClr>
              <a:buSzTx/>
              <a:buFont typeface="Wingdings" panose="05000000000000000000" charset="0"/>
              <a:buChar char="l"/>
              <a:defRPr/>
            </a:pPr>
            <a:r>
              <a:rPr kumimoji="0" lang="en-US" altLang="zh-CN" sz="3200" b="1" i="0" u="none" strike="noStrike" kern="1200" cap="none" spc="0" normalizeH="0" baseline="0" noProof="1">
                <a:ln>
                  <a:noFill/>
                </a:ln>
                <a:solidFill>
                  <a:schemeClr val="tx1"/>
                </a:solidFill>
                <a:effectLst/>
                <a:uLnTx/>
                <a:uFillTx/>
                <a:latin typeface="+mn-lt"/>
                <a:ea typeface="+mn-ea"/>
                <a:cs typeface="+mn-cs"/>
              </a:rPr>
              <a:t>2016</a:t>
            </a:r>
            <a:r>
              <a:rPr kumimoji="0" lang="zh-CN" altLang="en-US" sz="3200" b="1" i="0" u="none" strike="noStrike" kern="1200" cap="none" spc="0" normalizeH="0" baseline="0" noProof="1">
                <a:ln>
                  <a:noFill/>
                </a:ln>
                <a:solidFill>
                  <a:schemeClr val="tx1"/>
                </a:solidFill>
                <a:effectLst/>
                <a:uLnTx/>
                <a:uFillTx/>
                <a:latin typeface="+mn-lt"/>
                <a:ea typeface="+mn-ea"/>
                <a:cs typeface="+mn-cs"/>
              </a:rPr>
              <a:t>年失效！</a:t>
            </a:r>
            <a:endParaRPr kumimoji="0" lang="zh-CN" altLang="en-US" sz="3200" b="1" i="0" u="none" strike="noStrike" kern="1200" cap="none" spc="0" normalizeH="0" baseline="0" noProof="1">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rgbClr val="FF0000"/>
              </a:buClr>
              <a:buSzTx/>
              <a:buFont typeface="Wingdings" panose="05000000000000000000" charset="0"/>
              <a:buNone/>
              <a:defRPr/>
            </a:pPr>
            <a:endParaRPr kumimoji="0" lang="zh-CN" altLang="en-US" sz="3200" b="1" i="0" u="none" strike="noStrike" kern="1200" cap="none" spc="0" normalizeH="0" baseline="0" noProof="1">
              <a:ln>
                <a:noFill/>
              </a:ln>
              <a:solidFill>
                <a:schemeClr val="tx1"/>
              </a:solidFill>
              <a:effectLst/>
              <a:uLnTx/>
              <a:uFillTx/>
              <a:latin typeface="+mn-lt"/>
              <a:ea typeface="+mn-ea"/>
              <a:cs typeface="+mn-cs"/>
            </a:endParaRPr>
          </a:p>
        </p:txBody>
      </p:sp>
      <p:pic>
        <p:nvPicPr>
          <p:cNvPr id="30723" name="图片 3"/>
          <p:cNvPicPr>
            <a:picLocks noChangeAspect="1"/>
          </p:cNvPicPr>
          <p:nvPr/>
        </p:nvPicPr>
        <p:blipFill>
          <a:blip r:embed="rId1"/>
          <a:stretch>
            <a:fillRect/>
          </a:stretch>
        </p:blipFill>
        <p:spPr>
          <a:xfrm>
            <a:off x="3348038" y="3213100"/>
            <a:ext cx="1733550" cy="2127250"/>
          </a:xfrm>
          <a:prstGeom prst="rect">
            <a:avLst/>
          </a:prstGeom>
          <a:noFill/>
          <a:ln w="9525">
            <a:noFill/>
          </a:ln>
        </p:spPr>
      </p:pic>
      <p:pic>
        <p:nvPicPr>
          <p:cNvPr id="30724" name="Picture 7" descr="文家炎PhD_review"/>
          <p:cNvPicPr>
            <a:picLocks noChangeAspect="1"/>
          </p:cNvPicPr>
          <p:nvPr/>
        </p:nvPicPr>
        <p:blipFill>
          <a:blip r:embed="rId2"/>
          <a:stretch>
            <a:fillRect/>
          </a:stretch>
        </p:blipFill>
        <p:spPr>
          <a:xfrm>
            <a:off x="0" y="0"/>
            <a:ext cx="1071563" cy="1071563"/>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1200" cap="none" spc="0" normalizeH="0" baseline="0" noProof="1">
                <a:ln>
                  <a:noFill/>
                </a:ln>
                <a:solidFill>
                  <a:srgbClr val="00B050"/>
                </a:solidFill>
                <a:effectLst>
                  <a:outerShdw blurRad="50800" dist="38100" dir="2700000" algn="tl" rotWithShape="0">
                    <a:prstClr val="black">
                      <a:alpha val="40000"/>
                    </a:prstClr>
                  </a:outerShdw>
                </a:effectLst>
                <a:uLnTx/>
                <a:uFillTx/>
                <a:latin typeface="+mj-lt"/>
                <a:ea typeface="+mj-ea"/>
                <a:cs typeface="+mj-cs"/>
              </a:rPr>
              <a:t>新型计算？</a:t>
            </a:r>
            <a:endParaRPr kumimoji="0" lang="zh-CN" altLang="en-US" sz="4400" b="1" i="0" u="none" strike="noStrike" kern="1200" cap="none" spc="0" normalizeH="0" baseline="0" noProof="1">
              <a:ln>
                <a:noFill/>
              </a:ln>
              <a:solidFill>
                <a:srgbClr val="00B050"/>
              </a:solidFill>
              <a:effectLst>
                <a:outerShdw blurRad="50800" dist="38100" dir="2700000" algn="tl" rotWithShape="0">
                  <a:prstClr val="black">
                    <a:alpha val="40000"/>
                  </a:prstClr>
                </a:outerShdw>
              </a:effectLst>
              <a:uLnTx/>
              <a:uFillTx/>
              <a:latin typeface="+mj-lt"/>
              <a:ea typeface="+mj-ea"/>
              <a:cs typeface="+mj-cs"/>
            </a:endParaRPr>
          </a:p>
        </p:txBody>
      </p:sp>
      <p:graphicFrame>
        <p:nvGraphicFramePr>
          <p:cNvPr id="5" name="内容占位符 4"/>
          <p:cNvGraphicFramePr>
            <a:graphicFrameLocks noGrp="1"/>
          </p:cNvGraphicFramePr>
          <p:nvPr>
            <p:ph idx="1"/>
          </p:nvPr>
        </p:nvGraphicFramePr>
        <p:xfrm>
          <a:off x="457200" y="1600198"/>
          <a:ext cx="8229600" cy="45259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标题 1"/>
          <p:cNvSpPr>
            <a:spLocks noGrp="1"/>
          </p:cNvSpPr>
          <p:nvPr>
            <p:ph type="title"/>
          </p:nvPr>
        </p:nvSpPr>
        <p:spPr>
          <a:ln/>
        </p:spPr>
        <p:txBody>
          <a:bodyPr wrap="square" lIns="91440" tIns="45720" rIns="91440" bIns="45720" anchor="ctr"/>
          <a:p>
            <a:r>
              <a:rPr lang="zh-CN" altLang="en-US" b="1" dirty="0">
                <a:sym typeface="Arial" panose="020B0604020202020204" pitchFamily="34" charset="0"/>
              </a:rPr>
              <a:t>微观世界</a:t>
            </a:r>
            <a:r>
              <a:rPr lang="en-US" altLang="zh-CN" b="1" dirty="0"/>
              <a:t>——</a:t>
            </a:r>
            <a:r>
              <a:rPr lang="zh-CN" altLang="en-US" b="1" dirty="0">
                <a:solidFill>
                  <a:srgbClr val="FF0000"/>
                </a:solidFill>
              </a:rPr>
              <a:t>量子效应</a:t>
            </a:r>
            <a:endParaRPr lang="zh-CN" altLang="en-US" b="1" dirty="0">
              <a:solidFill>
                <a:srgbClr val="FF0000"/>
              </a:solidFill>
            </a:endParaRPr>
          </a:p>
        </p:txBody>
      </p:sp>
      <p:graphicFrame>
        <p:nvGraphicFramePr>
          <p:cNvPr id="7" name="内容占位符 6"/>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1747" name="Picture 7" descr="文家炎PhD_review"/>
          <p:cNvPicPr>
            <a:picLocks noChangeAspect="1"/>
          </p:cNvPicPr>
          <p:nvPr/>
        </p:nvPicPr>
        <p:blipFill>
          <a:blip r:embed="rId6"/>
          <a:stretch>
            <a:fillRect/>
          </a:stretch>
        </p:blipFill>
        <p:spPr>
          <a:xfrm>
            <a:off x="0" y="0"/>
            <a:ext cx="1071563" cy="1071563"/>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标题 1"/>
          <p:cNvSpPr>
            <a:spLocks noGrp="1"/>
          </p:cNvSpPr>
          <p:nvPr>
            <p:ph type="title"/>
          </p:nvPr>
        </p:nvSpPr>
        <p:spPr>
          <a:ln/>
        </p:spPr>
        <p:txBody>
          <a:bodyPr wrap="square" lIns="91440" tIns="45720" rIns="91440" bIns="45720" anchor="ctr"/>
          <a:p>
            <a:r>
              <a:rPr lang="zh-CN" altLang="en-US" sz="4000" b="1" dirty="0">
                <a:solidFill>
                  <a:srgbClr val="FF0000"/>
                </a:solidFill>
              </a:rPr>
              <a:t>量子计算机能做什么？</a:t>
            </a:r>
            <a:endParaRPr lang="zh-CN" altLang="en-US" sz="4000" b="1" dirty="0">
              <a:solidFill>
                <a:srgbClr val="FF0000"/>
              </a:solidFill>
            </a:endParaRPr>
          </a:p>
        </p:txBody>
      </p:sp>
      <p:graphicFrame>
        <p:nvGraphicFramePr>
          <p:cNvPr id="5" name="内容占位符 4"/>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2771" name="Picture 7" descr="文家炎PhD_review"/>
          <p:cNvPicPr>
            <a:picLocks noChangeAspect="1"/>
          </p:cNvPicPr>
          <p:nvPr/>
        </p:nvPicPr>
        <p:blipFill>
          <a:blip r:embed="rId6"/>
          <a:stretch>
            <a:fillRect/>
          </a:stretch>
        </p:blipFill>
        <p:spPr>
          <a:xfrm>
            <a:off x="0" y="0"/>
            <a:ext cx="1071563" cy="1071563"/>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3" name="Picture 7" descr="文家炎PhD_review"/>
          <p:cNvPicPr>
            <a:picLocks noChangeAspect="1"/>
          </p:cNvPicPr>
          <p:nvPr/>
        </p:nvPicPr>
        <p:blipFill>
          <a:blip r:embed="rId1"/>
          <a:stretch>
            <a:fillRect/>
          </a:stretch>
        </p:blipFill>
        <p:spPr>
          <a:xfrm>
            <a:off x="0" y="0"/>
            <a:ext cx="1071563" cy="1071563"/>
          </a:xfrm>
          <a:prstGeom prst="rect">
            <a:avLst/>
          </a:prstGeom>
          <a:noFill/>
          <a:ln w="9525">
            <a:noFill/>
          </a:ln>
        </p:spPr>
      </p:pic>
      <p:sp>
        <p:nvSpPr>
          <p:cNvPr id="3" name="副标题 2"/>
          <p:cNvSpPr>
            <a:spLocks noGrp="1"/>
          </p:cNvSpPr>
          <p:nvPr>
            <p:ph type="subTitle" idx="1"/>
          </p:nvPr>
        </p:nvSpPr>
        <p:spPr>
          <a:xfrm>
            <a:off x="500063" y="1214438"/>
            <a:ext cx="3857625" cy="3929063"/>
          </a:xfrm>
        </p:spPr>
        <p:txBody>
          <a:bodyPr vert="horz" wrap="square" lIns="91440" tIns="45720" rIns="91440" bIns="45720" numCol="1" rtlCol="0" anchor="t" anchorCtr="0" compatLnSpc="1">
            <a:normAutofit fontScale="92500"/>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altLang="zh-CN" sz="2800" b="0" i="0" u="none" strike="noStrike" kern="1200" cap="none" spc="0" normalizeH="0" baseline="0" noProof="0" dirty="0" smtClean="0">
              <a:ln>
                <a:noFill/>
              </a:ln>
              <a:solidFill>
                <a:schemeClr val="tx1">
                  <a:tint val="75000"/>
                </a:schemeClr>
              </a:solidFill>
              <a:effectLst/>
              <a:uLnTx/>
              <a:uFillTx/>
              <a:latin typeface="+mn-lt"/>
              <a:ea typeface="+mn-ea"/>
              <a:cs typeface="+mn-cs"/>
            </a:endParaRPr>
          </a:p>
          <a:p>
            <a:pPr marL="0" marR="0" lvl="0" indent="0" algn="l" defTabSz="914400" rtl="0" eaLnBrk="0" fontAlgn="base" latinLnBrk="0" hangingPunct="0">
              <a:lnSpc>
                <a:spcPts val="4000"/>
              </a:lnSpc>
              <a:spcBef>
                <a:spcPct val="20000"/>
              </a:spcBef>
              <a:spcAft>
                <a:spcPct val="0"/>
              </a:spcAft>
              <a:buClrTx/>
              <a:buSzTx/>
              <a:buFont typeface="Arial" panose="020B0604020202020204" pitchFamily="34" charset="0"/>
              <a:buNone/>
              <a:defRPr/>
            </a:pPr>
            <a:r>
              <a:rPr kumimoji="1" lang="zh-CN" altLang="en-US" sz="25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在</a:t>
            </a:r>
            <a:r>
              <a:rPr kumimoji="1" lang="en-US" altLang="zh-CN" sz="25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1994</a:t>
            </a:r>
            <a:r>
              <a:rPr kumimoji="1" lang="zh-CN" altLang="en-US" sz="25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年</a:t>
            </a:r>
            <a:r>
              <a:rPr kumimoji="1" lang="en-US" altLang="zh-CN" sz="25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Shor</a:t>
            </a:r>
            <a:r>
              <a:rPr kumimoji="1" lang="zh-CN" altLang="en-US" sz="25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证明了</a:t>
            </a:r>
            <a:r>
              <a:rPr kumimoji="1" lang="zh-CN" altLang="en-US" sz="25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大数分解问题</a:t>
            </a:r>
            <a:r>
              <a:rPr kumimoji="1" lang="zh-CN" altLang="en-US" sz="25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可以被量子图灵机在多项式时间内解决，该问题在经典计算机下的难解性是</a:t>
            </a:r>
            <a:r>
              <a:rPr kumimoji="1" lang="en-US" altLang="zh-CN" sz="25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RSA</a:t>
            </a:r>
            <a:r>
              <a:rPr kumimoji="1" lang="zh-CN" altLang="en-US" sz="25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公钥密码系统</a:t>
            </a:r>
            <a:r>
              <a:rPr kumimoji="1" lang="zh-CN" altLang="en-US" sz="25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之所以存在的理论依据。</a:t>
            </a:r>
            <a:endParaRPr kumimoji="1" lang="zh-CN" altLang="en-US" sz="25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Char char="Ø"/>
              <a:defRPr/>
            </a:pPr>
            <a:endParaRPr kumimoji="1" lang="en-US" altLang="zh-CN" sz="28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1" lang="en-US" altLang="zh-CN" sz="28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1" lang="en-US" altLang="zh-CN" sz="28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3796" name="灯片编号占位符 8"/>
          <p:cNvSpPr>
            <a:spLocks noGrp="1"/>
          </p:cNvSpPr>
          <p:nvPr>
            <p:ph type="sldNum" sz="quarter" idx="12"/>
          </p:nvPr>
        </p:nvSpPr>
        <p:spPr>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sp>
        <p:nvSpPr>
          <p:cNvPr id="16" name="矩形 15"/>
          <p:cNvSpPr/>
          <p:nvPr/>
        </p:nvSpPr>
        <p:spPr>
          <a:xfrm>
            <a:off x="571500" y="5011738"/>
            <a:ext cx="7643813" cy="1138238"/>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2000" b="0" i="0" u="none" strike="noStrike" kern="1200" cap="none" spc="0" normalizeH="0" baseline="0" noProof="0" dirty="0">
              <a:ln>
                <a:noFill/>
              </a:ln>
              <a:solidFill>
                <a:srgbClr val="FF0000"/>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FF0000"/>
                </a:solidFill>
                <a:effectLst/>
                <a:uLnTx/>
                <a:uFillTx/>
                <a:latin typeface="+mn-lt"/>
                <a:ea typeface="+mn-ea"/>
                <a:cs typeface="+mn-cs"/>
              </a:rPr>
              <a:t>大数分解例子：</a:t>
            </a:r>
            <a:r>
              <a:rPr kumimoji="0" lang="en-US" altLang="zh-CN" sz="2800" b="1" i="0" u="none" strike="noStrike" kern="1200" cap="none" spc="0" normalizeH="0" baseline="0" noProof="0" dirty="0">
                <a:ln>
                  <a:noFill/>
                </a:ln>
                <a:solidFill>
                  <a:srgbClr val="FF0000"/>
                </a:solidFill>
                <a:effectLst/>
                <a:uLnTx/>
                <a:uFillTx/>
                <a:latin typeface="+mn-lt"/>
                <a:ea typeface="+mn-ea"/>
                <a:cs typeface="+mn-cs"/>
              </a:rPr>
              <a:t>4794479639</a:t>
            </a:r>
            <a:r>
              <a:rPr kumimoji="0" lang="zh-CN" altLang="en-US" sz="2800" b="1" i="0" u="none" strike="noStrike" kern="1200" cap="none" spc="0" normalizeH="0" baseline="0" noProof="0" dirty="0">
                <a:ln>
                  <a:noFill/>
                </a:ln>
                <a:solidFill>
                  <a:srgbClr val="FF0000"/>
                </a:solidFill>
                <a:effectLst/>
                <a:uLnTx/>
                <a:uFillTx/>
                <a:latin typeface="+mn-lt"/>
                <a:ea typeface="+mn-ea"/>
                <a:cs typeface="+mn-cs"/>
              </a:rPr>
              <a:t>＝</a:t>
            </a:r>
            <a:r>
              <a:rPr kumimoji="0" lang="en-US" altLang="zh-CN" sz="2800" b="1" i="0" u="none" strike="noStrike" kern="1200" cap="none" spc="0" normalizeH="0" baseline="0" noProof="0" dirty="0">
                <a:ln>
                  <a:noFill/>
                </a:ln>
                <a:solidFill>
                  <a:srgbClr val="FF0000"/>
                </a:solidFill>
                <a:effectLst/>
                <a:uLnTx/>
                <a:uFillTx/>
                <a:latin typeface="+mn-lt"/>
                <a:ea typeface="+mn-ea"/>
                <a:cs typeface="+mn-cs"/>
              </a:rPr>
              <a:t>18289*262151</a:t>
            </a:r>
            <a:endParaRPr kumimoji="0" lang="en-US" altLang="zh-CN" sz="2800" b="1" i="0" u="none" strike="noStrike" kern="1200" cap="none" spc="0" normalizeH="0" baseline="0" noProof="0" dirty="0">
              <a:ln>
                <a:noFill/>
              </a:ln>
              <a:solidFill>
                <a:srgbClr val="FF0000"/>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000" b="0" i="0" u="none" strike="noStrike" kern="1200" cap="none" spc="0" normalizeH="0" baseline="0" noProof="0" dirty="0">
              <a:ln>
                <a:noFill/>
              </a:ln>
              <a:solidFill>
                <a:srgbClr val="FF0000"/>
              </a:solidFill>
              <a:effectLst/>
              <a:uLnTx/>
              <a:uFillTx/>
              <a:latin typeface="+mn-lt"/>
              <a:ea typeface="+mn-ea"/>
              <a:cs typeface="+mn-cs"/>
            </a:endParaRPr>
          </a:p>
        </p:txBody>
      </p:sp>
      <p:pic>
        <p:nvPicPr>
          <p:cNvPr id="33798" name="图片 10" descr="220px-Peter_Shor.jpg"/>
          <p:cNvPicPr>
            <a:picLocks noChangeAspect="1"/>
          </p:cNvPicPr>
          <p:nvPr/>
        </p:nvPicPr>
        <p:blipFill>
          <a:blip r:embed="rId2"/>
          <a:stretch>
            <a:fillRect/>
          </a:stretch>
        </p:blipFill>
        <p:spPr>
          <a:xfrm>
            <a:off x="4643438" y="1285875"/>
            <a:ext cx="2603500" cy="3905250"/>
          </a:xfrm>
          <a:prstGeom prst="rect">
            <a:avLst/>
          </a:prstGeom>
          <a:noFill/>
          <a:ln w="9525">
            <a:noFill/>
          </a:ln>
        </p:spPr>
      </p:pic>
    </p:spTree>
  </p:cSld>
  <p:clrMapOvr>
    <a:masterClrMapping/>
  </p:clrMapOvr>
  <p:transition advTm="344"/>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标题 1"/>
          <p:cNvSpPr>
            <a:spLocks noGrp="1"/>
          </p:cNvSpPr>
          <p:nvPr>
            <p:ph type="title"/>
          </p:nvPr>
        </p:nvSpPr>
        <p:spPr>
          <a:ln/>
        </p:spPr>
        <p:txBody>
          <a:bodyPr wrap="square" lIns="91440" tIns="45720" rIns="91440" bIns="45720" anchor="ctr"/>
          <a:p>
            <a:r>
              <a:rPr lang="zh-CN" altLang="en-US" b="1" dirty="0">
                <a:solidFill>
                  <a:srgbClr val="FF0000"/>
                </a:solidFill>
              </a:rPr>
              <a:t>安全通信</a:t>
            </a:r>
            <a:endParaRPr lang="zh-CN" altLang="en-US" b="1" dirty="0">
              <a:solidFill>
                <a:srgbClr val="FF0000"/>
              </a:solidFill>
            </a:endParaRPr>
          </a:p>
        </p:txBody>
      </p:sp>
      <p:graphicFrame>
        <p:nvGraphicFramePr>
          <p:cNvPr id="5" name="内容占位符 4"/>
          <p:cNvGraphicFramePr>
            <a:graphicFrameLocks noGrp="1"/>
          </p:cNvGraphicFramePr>
          <p:nvPr>
            <p:ph idx="1"/>
          </p:nvPr>
        </p:nvGraphicFramePr>
        <p:xfrm>
          <a:off x="467544" y="1628800"/>
          <a:ext cx="8219256" cy="44973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4819" name="Picture 7" descr="文家炎PhD_review"/>
          <p:cNvPicPr>
            <a:picLocks noChangeAspect="1"/>
          </p:cNvPicPr>
          <p:nvPr/>
        </p:nvPicPr>
        <p:blipFill>
          <a:blip r:embed="rId6"/>
          <a:stretch>
            <a:fillRect/>
          </a:stretch>
        </p:blipFill>
        <p:spPr>
          <a:xfrm>
            <a:off x="0" y="0"/>
            <a:ext cx="1071563" cy="1071563"/>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标题 1"/>
          <p:cNvSpPr>
            <a:spLocks noGrp="1"/>
          </p:cNvSpPr>
          <p:nvPr>
            <p:ph type="title"/>
          </p:nvPr>
        </p:nvSpPr>
        <p:spPr>
          <a:ln/>
        </p:spPr>
        <p:txBody>
          <a:bodyPr wrap="square" lIns="91440" tIns="45720" rIns="91440" bIns="45720" anchor="ctr"/>
          <a:p>
            <a:r>
              <a:rPr lang="zh-CN" altLang="en-US" b="1" dirty="0">
                <a:solidFill>
                  <a:srgbClr val="FF0000"/>
                </a:solidFill>
              </a:rPr>
              <a:t>数据搜索</a:t>
            </a:r>
            <a:endParaRPr lang="zh-CN" altLang="en-US" b="1" dirty="0">
              <a:solidFill>
                <a:srgbClr val="FF0000"/>
              </a:solidFill>
            </a:endParaRPr>
          </a:p>
        </p:txBody>
      </p:sp>
      <p:graphicFrame>
        <p:nvGraphicFramePr>
          <p:cNvPr id="5" name="内容占位符 4"/>
          <p:cNvGraphicFramePr>
            <a:graphicFrameLocks noGrp="1"/>
          </p:cNvGraphicFramePr>
          <p:nvPr>
            <p:ph idx="1"/>
          </p:nvPr>
        </p:nvGraphicFramePr>
        <p:xfrm>
          <a:off x="457199" y="1591945"/>
          <a:ext cx="8229600" cy="452596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35843" name="对象 1">
            <a:hlinkClick r:id="" action="ppaction://ole?verb="/>
          </p:cNvPr>
          <p:cNvGraphicFramePr>
            <a:graphicFrameLocks noChangeAspect="1"/>
          </p:cNvGraphicFramePr>
          <p:nvPr/>
        </p:nvGraphicFramePr>
        <p:xfrm>
          <a:off x="5988685" y="4196398"/>
          <a:ext cx="292100" cy="228600"/>
        </p:xfrm>
        <a:graphic>
          <a:graphicData uri="http://schemas.openxmlformats.org/presentationml/2006/ole">
            <mc:AlternateContent xmlns:mc="http://schemas.openxmlformats.org/markup-compatibility/2006">
              <mc:Choice xmlns:v="urn:schemas-microsoft-com:vml" Requires="v">
                <p:oleObj spid="_x0000_s3076" name="" r:id="rId6" imgW="292735" imgH="229235" progId="Equation.KSEE3">
                  <p:embed/>
                </p:oleObj>
              </mc:Choice>
              <mc:Fallback>
                <p:oleObj name="" r:id="rId6" imgW="292735" imgH="229235" progId="Equation.KSEE3">
                  <p:embed/>
                  <p:pic>
                    <p:nvPicPr>
                      <p:cNvPr id="0" name="图片 3075"/>
                      <p:cNvPicPr/>
                      <p:nvPr/>
                    </p:nvPicPr>
                    <p:blipFill>
                      <a:blip r:embed="rId7"/>
                      <a:stretch>
                        <a:fillRect/>
                      </a:stretch>
                    </p:blipFill>
                    <p:spPr>
                      <a:xfrm>
                        <a:off x="5988685" y="4196398"/>
                        <a:ext cx="292100" cy="228600"/>
                      </a:xfrm>
                      <a:prstGeom prst="rect">
                        <a:avLst/>
                      </a:prstGeom>
                      <a:noFill/>
                      <a:ln w="38100">
                        <a:noFill/>
                        <a:miter/>
                      </a:ln>
                    </p:spPr>
                  </p:pic>
                </p:oleObj>
              </mc:Fallback>
            </mc:AlternateContent>
          </a:graphicData>
        </a:graphic>
      </p:graphicFrame>
      <p:pic>
        <p:nvPicPr>
          <p:cNvPr id="35844" name="Picture 7" descr="文家炎PhD_review"/>
          <p:cNvPicPr>
            <a:picLocks noChangeAspect="1"/>
          </p:cNvPicPr>
          <p:nvPr/>
        </p:nvPicPr>
        <p:blipFill>
          <a:blip r:embed="rId8"/>
          <a:stretch>
            <a:fillRect/>
          </a:stretch>
        </p:blipFill>
        <p:spPr>
          <a:xfrm>
            <a:off x="0" y="0"/>
            <a:ext cx="1071563" cy="1071563"/>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865" name="Picture 7" descr="文家炎PhD_review"/>
          <p:cNvPicPr>
            <a:picLocks noChangeAspect="1"/>
          </p:cNvPicPr>
          <p:nvPr/>
        </p:nvPicPr>
        <p:blipFill>
          <a:blip r:embed="rId1"/>
          <a:stretch>
            <a:fillRect/>
          </a:stretch>
        </p:blipFill>
        <p:spPr>
          <a:xfrm>
            <a:off x="0" y="0"/>
            <a:ext cx="1071563" cy="1071563"/>
          </a:xfrm>
          <a:prstGeom prst="rect">
            <a:avLst/>
          </a:prstGeom>
          <a:noFill/>
          <a:ln w="9525">
            <a:noFill/>
          </a:ln>
        </p:spPr>
      </p:pic>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6867" name="灯片编号占位符 8"/>
          <p:cNvSpPr>
            <a:spLocks noGrp="1"/>
          </p:cNvSpPr>
          <p:nvPr>
            <p:ph type="sldNum" sz="quarter" idx="12"/>
          </p:nvPr>
        </p:nvSpPr>
        <p:spPr>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sp>
        <p:nvSpPr>
          <p:cNvPr id="36868" name="标题 4"/>
          <p:cNvSpPr txBox="1"/>
          <p:nvPr/>
        </p:nvSpPr>
        <p:spPr>
          <a:xfrm>
            <a:off x="785813" y="142875"/>
            <a:ext cx="7786687" cy="1071563"/>
          </a:xfrm>
          <a:prstGeom prst="rect">
            <a:avLst/>
          </a:prstGeom>
          <a:noFill/>
          <a:ln w="9525">
            <a:noFill/>
          </a:ln>
        </p:spPr>
        <p:txBody>
          <a:bodyPr anchor="ctr"/>
          <a:p>
            <a:pPr algn="ctr" defTabSz="914400" eaLnBrk="0" hangingPunct="0"/>
            <a:r>
              <a:rPr lang="en-US" altLang="zh-CN" sz="3200" dirty="0">
                <a:solidFill>
                  <a:srgbClr val="FF0000"/>
                </a:solidFill>
                <a:latin typeface="微软雅黑" panose="020B0503020204020204" pitchFamily="34" charset="-122"/>
                <a:ea typeface="微软雅黑" panose="020B0503020204020204" pitchFamily="34" charset="-122"/>
              </a:rPr>
              <a:t> </a:t>
            </a:r>
            <a:r>
              <a:rPr lang="en-US" altLang="zh-CN" sz="3200" b="1" dirty="0">
                <a:solidFill>
                  <a:srgbClr val="FF0000"/>
                </a:solidFill>
                <a:latin typeface="微软雅黑" panose="020B0503020204020204" pitchFamily="34" charset="-122"/>
                <a:ea typeface="微软雅黑" panose="020B0503020204020204" pitchFamily="34" charset="-122"/>
              </a:rPr>
              <a:t>Grover</a:t>
            </a:r>
            <a:r>
              <a:rPr lang="zh-CN" altLang="en-US" sz="3200" b="1" dirty="0">
                <a:solidFill>
                  <a:srgbClr val="FF0000"/>
                </a:solidFill>
                <a:latin typeface="微软雅黑" panose="020B0503020204020204" pitchFamily="34" charset="-122"/>
                <a:ea typeface="微软雅黑" panose="020B0503020204020204" pitchFamily="34" charset="-122"/>
              </a:rPr>
              <a:t>量子搜寻算法</a:t>
            </a:r>
            <a:endParaRPr lang="en-US" altLang="zh-CN" sz="3200" b="1" dirty="0">
              <a:solidFill>
                <a:srgbClr val="FF0000"/>
              </a:solidFill>
              <a:latin typeface="Calibri" panose="020F0502020204030204" pitchFamily="34" charset="0"/>
              <a:ea typeface="宋体" panose="02010600030101010101" pitchFamily="2" charset="-122"/>
            </a:endParaRPr>
          </a:p>
        </p:txBody>
      </p:sp>
      <p:sp>
        <p:nvSpPr>
          <p:cNvPr id="36869" name="TextBox 18"/>
          <p:cNvSpPr txBox="1"/>
          <p:nvPr/>
        </p:nvSpPr>
        <p:spPr>
          <a:xfrm>
            <a:off x="785813" y="1428750"/>
            <a:ext cx="7286625" cy="2452688"/>
          </a:xfrm>
          <a:prstGeom prst="rect">
            <a:avLst/>
          </a:prstGeom>
          <a:noFill/>
          <a:ln w="9525">
            <a:noFill/>
          </a:ln>
        </p:spPr>
        <p:txBody>
          <a:bodyPr anchor="t">
            <a:spAutoFit/>
          </a:bodyPr>
          <a:p>
            <a:pPr>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问题：从</a:t>
            </a:r>
            <a:r>
              <a:rPr lang="en-US" altLang="zh-CN" sz="2400" b="1" dirty="0">
                <a:latin typeface="微软雅黑" panose="020B0503020204020204" pitchFamily="34" charset="-122"/>
                <a:ea typeface="微软雅黑" panose="020B0503020204020204" pitchFamily="34" charset="-122"/>
              </a:rPr>
              <a:t>N</a:t>
            </a:r>
            <a:r>
              <a:rPr lang="zh-CN" altLang="en-US" sz="2400" b="1" dirty="0">
                <a:latin typeface="微软雅黑" panose="020B0503020204020204" pitchFamily="34" charset="-122"/>
                <a:ea typeface="微软雅黑" panose="020B0503020204020204" pitchFamily="34" charset="-122"/>
              </a:rPr>
              <a:t>个未分类的客体中寻找出某个特定客体。</a:t>
            </a:r>
            <a:endParaRPr lang="en-US" altLang="zh-CN" sz="24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例如</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从按姓序排列的</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个电话号码中找出某个特定的号码。</a:t>
            </a:r>
            <a:endParaRPr lang="zh-CN" altLang="en-US" sz="2400" b="1"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endParaRPr lang="zh-CN" altLang="en-US" sz="2400" b="1" dirty="0">
              <a:latin typeface="微软雅黑" panose="020B0503020204020204" pitchFamily="34" charset="-122"/>
              <a:ea typeface="微软雅黑" panose="020B0503020204020204" pitchFamily="34" charset="-122"/>
            </a:endParaRPr>
          </a:p>
          <a:p>
            <a:pPr>
              <a:lnSpc>
                <a:spcPts val="4000"/>
              </a:lnSpc>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             </a:t>
            </a:r>
            <a:endParaRPr lang="zh-CN" altLang="en-US" sz="2400" b="1" dirty="0">
              <a:latin typeface="微软雅黑" panose="020B0503020204020204" pitchFamily="34" charset="-122"/>
              <a:ea typeface="微软雅黑" panose="020B0503020204020204" pitchFamily="34" charset="-122"/>
            </a:endParaRPr>
          </a:p>
        </p:txBody>
      </p:sp>
      <p:pic>
        <p:nvPicPr>
          <p:cNvPr id="36870" name="Picture 2"/>
          <p:cNvPicPr>
            <a:picLocks noChangeAspect="1"/>
          </p:cNvPicPr>
          <p:nvPr/>
        </p:nvPicPr>
        <p:blipFill>
          <a:blip r:embed="rId2"/>
          <a:stretch>
            <a:fillRect/>
          </a:stretch>
        </p:blipFill>
        <p:spPr>
          <a:xfrm>
            <a:off x="3800475" y="2170113"/>
            <a:ext cx="485775" cy="371475"/>
          </a:xfrm>
          <a:prstGeom prst="rect">
            <a:avLst/>
          </a:prstGeom>
          <a:noFill/>
          <a:ln w="9525">
            <a:noFill/>
          </a:ln>
        </p:spPr>
      </p:pic>
      <p:pic>
        <p:nvPicPr>
          <p:cNvPr id="36871" name="Picture 3"/>
          <p:cNvPicPr>
            <a:picLocks noChangeAspect="1"/>
          </p:cNvPicPr>
          <p:nvPr/>
        </p:nvPicPr>
        <p:blipFill>
          <a:blip r:embed="rId3"/>
          <a:stretch>
            <a:fillRect/>
          </a:stretch>
        </p:blipFill>
        <p:spPr>
          <a:xfrm>
            <a:off x="714375" y="3224213"/>
            <a:ext cx="2071688" cy="735012"/>
          </a:xfrm>
          <a:prstGeom prst="rect">
            <a:avLst/>
          </a:prstGeom>
          <a:noFill/>
          <a:ln w="9525">
            <a:noFill/>
          </a:ln>
        </p:spPr>
      </p:pic>
      <p:sp>
        <p:nvSpPr>
          <p:cNvPr id="36872" name="矩形 9"/>
          <p:cNvSpPr/>
          <p:nvPr/>
        </p:nvSpPr>
        <p:spPr>
          <a:xfrm>
            <a:off x="2857500" y="3071813"/>
            <a:ext cx="5500688" cy="1063625"/>
          </a:xfrm>
          <a:prstGeom prst="rect">
            <a:avLst/>
          </a:prstGeom>
          <a:noFill/>
          <a:ln w="9525">
            <a:noFill/>
          </a:ln>
        </p:spPr>
        <p:txBody>
          <a:bodyPr anchor="t">
            <a:spAutoFit/>
          </a:bodyPr>
          <a:p>
            <a:pPr>
              <a:lnSpc>
                <a:spcPts val="4000"/>
              </a:lnSpc>
            </a:pPr>
            <a:r>
              <a:rPr lang="zh-CN" altLang="en-US" sz="2400" dirty="0">
                <a:latin typeface="微软雅黑" panose="020B0503020204020204" pitchFamily="34" charset="-122"/>
                <a:ea typeface="微软雅黑" panose="020B0503020204020204" pitchFamily="34" charset="-122"/>
              </a:rPr>
              <a:t>一个个查询，直到找到所要的号码。平均讲，要查次</a:t>
            </a:r>
            <a:r>
              <a:rPr lang="en-US" altLang="zh-CN" sz="2400" dirty="0">
                <a:latin typeface="微软雅黑" panose="020B0503020204020204" pitchFamily="34" charset="-122"/>
                <a:ea typeface="微软雅黑" panose="020B0503020204020204" pitchFamily="34" charset="-122"/>
              </a:rPr>
              <a:t>N/2</a:t>
            </a:r>
            <a:r>
              <a:rPr lang="zh-CN" altLang="en-US" sz="2400" dirty="0">
                <a:latin typeface="微软雅黑" panose="020B0503020204020204" pitchFamily="34" charset="-122"/>
                <a:ea typeface="微软雅黑" panose="020B0503020204020204" pitchFamily="34" charset="-122"/>
              </a:rPr>
              <a:t>，找到的几率为</a:t>
            </a:r>
            <a:r>
              <a:rPr lang="en-US" altLang="zh-CN" sz="2400" dirty="0">
                <a:latin typeface="微软雅黑" panose="020B0503020204020204" pitchFamily="34" charset="-122"/>
                <a:ea typeface="微软雅黑" panose="020B0503020204020204" pitchFamily="34" charset="-122"/>
              </a:rPr>
              <a:t>1/2</a:t>
            </a:r>
            <a:endParaRPr lang="zh-CN" altLang="en-US" sz="2400" dirty="0">
              <a:latin typeface="微软雅黑" panose="020B0503020204020204" pitchFamily="34" charset="-122"/>
              <a:ea typeface="微软雅黑" panose="020B0503020204020204" pitchFamily="34" charset="-122"/>
            </a:endParaRPr>
          </a:p>
        </p:txBody>
      </p:sp>
      <p:pic>
        <p:nvPicPr>
          <p:cNvPr id="36873" name="Picture 4"/>
          <p:cNvPicPr>
            <a:picLocks noChangeAspect="1"/>
          </p:cNvPicPr>
          <p:nvPr/>
        </p:nvPicPr>
        <p:blipFill>
          <a:blip r:embed="rId4"/>
          <a:stretch>
            <a:fillRect/>
          </a:stretch>
        </p:blipFill>
        <p:spPr>
          <a:xfrm>
            <a:off x="723900" y="4510088"/>
            <a:ext cx="2028825" cy="642937"/>
          </a:xfrm>
          <a:prstGeom prst="rect">
            <a:avLst/>
          </a:prstGeom>
          <a:noFill/>
          <a:ln w="9525">
            <a:noFill/>
          </a:ln>
        </p:spPr>
      </p:pic>
      <p:sp>
        <p:nvSpPr>
          <p:cNvPr id="36874" name="矩形 11"/>
          <p:cNvSpPr/>
          <p:nvPr/>
        </p:nvSpPr>
        <p:spPr>
          <a:xfrm>
            <a:off x="2857500" y="4240213"/>
            <a:ext cx="5072063" cy="1117600"/>
          </a:xfrm>
          <a:prstGeom prst="rect">
            <a:avLst/>
          </a:prstGeom>
          <a:noFill/>
          <a:ln w="9525">
            <a:noFill/>
          </a:ln>
        </p:spPr>
        <p:txBody>
          <a:bodyPr anchor="t">
            <a:spAutoFit/>
          </a:bodyPr>
          <a:p>
            <a:pPr>
              <a:lnSpc>
                <a:spcPts val="4000"/>
              </a:lnSpc>
            </a:pPr>
            <a:r>
              <a:rPr lang="zh-CN" altLang="en-US" sz="2400" dirty="0">
                <a:latin typeface="微软雅黑" panose="020B0503020204020204" pitchFamily="34" charset="-122"/>
                <a:ea typeface="微软雅黑" panose="020B0503020204020204" pitchFamily="34" charset="-122"/>
              </a:rPr>
              <a:t>采用并行处理，只需次        ，找到的几率接近</a:t>
            </a:r>
            <a:r>
              <a:rPr lang="en-US" altLang="zh-CN" sz="2400" dirty="0">
                <a:latin typeface="微软雅黑" panose="020B0503020204020204" pitchFamily="34" charset="-122"/>
                <a:ea typeface="微软雅黑" panose="020B0503020204020204" pitchFamily="34" charset="-122"/>
              </a:rPr>
              <a:t>100</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(Grover</a:t>
            </a:r>
            <a:r>
              <a:rPr lang="zh-CN" altLang="en-US" sz="2400" dirty="0">
                <a:latin typeface="微软雅黑" panose="020B0503020204020204" pitchFamily="34" charset="-122"/>
                <a:ea typeface="微软雅黑" panose="020B0503020204020204" pitchFamily="34" charset="-122"/>
              </a:rPr>
              <a:t>算法</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endParaRPr>
          </a:p>
        </p:txBody>
      </p:sp>
      <p:pic>
        <p:nvPicPr>
          <p:cNvPr id="36875" name="Picture 5"/>
          <p:cNvPicPr>
            <a:picLocks noChangeAspect="1"/>
          </p:cNvPicPr>
          <p:nvPr/>
        </p:nvPicPr>
        <p:blipFill>
          <a:blip r:embed="rId5"/>
          <a:stretch>
            <a:fillRect/>
          </a:stretch>
        </p:blipFill>
        <p:spPr>
          <a:xfrm>
            <a:off x="6072188" y="4357688"/>
            <a:ext cx="628650" cy="390525"/>
          </a:xfrm>
          <a:prstGeom prst="rect">
            <a:avLst/>
          </a:prstGeom>
          <a:noFill/>
          <a:ln w="9525">
            <a:noFill/>
          </a:ln>
        </p:spPr>
      </p:pic>
    </p:spTree>
  </p:cSld>
  <p:clrMapOvr>
    <a:masterClrMapping/>
  </p:clrMapOvr>
  <p:transition advTm="78"/>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标题 1"/>
          <p:cNvSpPr>
            <a:spLocks noGrp="1"/>
          </p:cNvSpPr>
          <p:nvPr>
            <p:ph type="title"/>
          </p:nvPr>
        </p:nvSpPr>
        <p:spPr>
          <a:ln/>
        </p:spPr>
        <p:txBody>
          <a:bodyPr wrap="square" lIns="91440" tIns="45720" rIns="91440" bIns="45720" anchor="ctr"/>
          <a:p>
            <a:r>
              <a:rPr lang="zh-CN" altLang="en-US" b="1" dirty="0">
                <a:solidFill>
                  <a:srgbClr val="FF0000"/>
                </a:solidFill>
              </a:rPr>
              <a:t>国际上的重视</a:t>
            </a:r>
            <a:endParaRPr lang="zh-CN" altLang="en-US" b="1" dirty="0">
              <a:solidFill>
                <a:srgbClr val="FF0000"/>
              </a:solidFill>
            </a:endParaRPr>
          </a:p>
        </p:txBody>
      </p:sp>
      <p:graphicFrame>
        <p:nvGraphicFramePr>
          <p:cNvPr id="3" name="内容占位符 2"/>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7891" name="Picture 7" descr="文家炎PhD_review"/>
          <p:cNvPicPr>
            <a:picLocks noChangeAspect="1"/>
          </p:cNvPicPr>
          <p:nvPr/>
        </p:nvPicPr>
        <p:blipFill>
          <a:blip r:embed="rId6"/>
          <a:stretch>
            <a:fillRect/>
          </a:stretch>
        </p:blipFill>
        <p:spPr>
          <a:xfrm>
            <a:off x="0" y="0"/>
            <a:ext cx="1071563" cy="1071563"/>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8914" name="灯片编号占位符 8"/>
          <p:cNvSpPr>
            <a:spLocks noGrp="1"/>
          </p:cNvSpPr>
          <p:nvPr>
            <p:ph type="sldNum" sz="quarter" idx="12"/>
          </p:nvPr>
        </p:nvSpPr>
        <p:spPr>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pic>
        <p:nvPicPr>
          <p:cNvPr id="38915" name="Picture 2"/>
          <p:cNvPicPr>
            <a:picLocks noChangeAspect="1"/>
          </p:cNvPicPr>
          <p:nvPr/>
        </p:nvPicPr>
        <p:blipFill>
          <a:blip r:embed="rId1"/>
          <a:stretch>
            <a:fillRect/>
          </a:stretch>
        </p:blipFill>
        <p:spPr>
          <a:xfrm>
            <a:off x="1104900" y="1196975"/>
            <a:ext cx="6491288" cy="2016125"/>
          </a:xfrm>
          <a:prstGeom prst="rect">
            <a:avLst/>
          </a:prstGeom>
          <a:noFill/>
          <a:ln w="9525">
            <a:noFill/>
          </a:ln>
        </p:spPr>
      </p:pic>
      <p:pic>
        <p:nvPicPr>
          <p:cNvPr id="38916" name="Picture 4"/>
          <p:cNvPicPr>
            <a:picLocks noChangeAspect="1"/>
          </p:cNvPicPr>
          <p:nvPr/>
        </p:nvPicPr>
        <p:blipFill>
          <a:blip r:embed="rId2"/>
          <a:stretch>
            <a:fillRect/>
          </a:stretch>
        </p:blipFill>
        <p:spPr>
          <a:xfrm>
            <a:off x="1187450" y="3219450"/>
            <a:ext cx="4629150" cy="2867025"/>
          </a:xfrm>
          <a:prstGeom prst="rect">
            <a:avLst/>
          </a:prstGeom>
          <a:noFill/>
          <a:ln w="9525">
            <a:noFill/>
          </a:ln>
        </p:spPr>
      </p:pic>
      <p:sp>
        <p:nvSpPr>
          <p:cNvPr id="38917" name="标题 1"/>
          <p:cNvSpPr>
            <a:spLocks noGrp="1"/>
          </p:cNvSpPr>
          <p:nvPr>
            <p:ph type="ctrTitle"/>
          </p:nvPr>
        </p:nvSpPr>
        <p:spPr>
          <a:xfrm>
            <a:off x="900113" y="255588"/>
            <a:ext cx="7029450" cy="869950"/>
          </a:xfrm>
          <a:ln/>
        </p:spPr>
        <p:txBody>
          <a:bodyPr wrap="square" lIns="91440" tIns="45720" rIns="91440" bIns="45720" anchor="ctr"/>
          <a:p>
            <a:pPr eaLnBrk="1" hangingPunct="1"/>
            <a:br>
              <a:rPr lang="en-US" altLang="zh-CN" b="1" dirty="0"/>
            </a:br>
            <a:r>
              <a:rPr lang="zh-CN" altLang="en-US" sz="2800" b="1" dirty="0">
                <a:solidFill>
                  <a:srgbClr val="00B050"/>
                </a:solidFill>
              </a:rPr>
              <a:t>美国国家安全局：</a:t>
            </a:r>
            <a:br>
              <a:rPr lang="zh-CN" altLang="en-US" sz="2800" b="1" dirty="0">
                <a:solidFill>
                  <a:srgbClr val="00B050"/>
                </a:solidFill>
              </a:rPr>
            </a:br>
            <a:r>
              <a:rPr lang="zh-CN" altLang="en-US" sz="2400" b="1" dirty="0">
                <a:ln/>
                <a:solidFill>
                  <a:srgbClr val="FF0000"/>
                </a:solidFill>
                <a:effectLst>
                  <a:outerShdw blurRad="38100" dist="19050" dir="2700000" algn="tl" rotWithShape="0">
                    <a:schemeClr val="dk1">
                      <a:alpha val="40000"/>
                    </a:schemeClr>
                  </a:outerShdw>
                </a:effectLst>
              </a:rPr>
              <a:t>对于量子计算，布防刻不</a:t>
            </a:r>
            <a:r>
              <a:rPr lang="zh-CN" altLang="en-US" sz="2400" b="1" dirty="0">
                <a:solidFill>
                  <a:srgbClr val="FF0000"/>
                </a:solidFill>
              </a:rPr>
              <a:t>容缓</a:t>
            </a:r>
            <a:r>
              <a:rPr lang="zh-CN" altLang="en-US" sz="2400" b="1" dirty="0">
                <a:solidFill>
                  <a:srgbClr val="00B050"/>
                </a:solidFill>
              </a:rPr>
              <a:t> </a:t>
            </a:r>
            <a:br>
              <a:rPr lang="zh-CN" altLang="en-US" sz="2800" b="1" dirty="0">
                <a:solidFill>
                  <a:srgbClr val="00B050"/>
                </a:solidFill>
              </a:rPr>
            </a:br>
            <a:endParaRPr lang="zh-CN" altLang="en-US" sz="2800" b="1" dirty="0">
              <a:latin typeface="Gulim" pitchFamily="34" charset="-127"/>
              <a:ea typeface="Gulim" pitchFamily="34" charset="-127"/>
            </a:endParaRPr>
          </a:p>
        </p:txBody>
      </p:sp>
      <p:pic>
        <p:nvPicPr>
          <p:cNvPr id="38918" name="Picture 7" descr="文家炎PhD_review"/>
          <p:cNvPicPr>
            <a:picLocks noChangeAspect="1"/>
          </p:cNvPicPr>
          <p:nvPr/>
        </p:nvPicPr>
        <p:blipFill>
          <a:blip r:embed="rId3"/>
          <a:stretch>
            <a:fillRect/>
          </a:stretch>
        </p:blipFill>
        <p:spPr>
          <a:xfrm>
            <a:off x="0" y="0"/>
            <a:ext cx="1071563" cy="1071563"/>
          </a:xfrm>
          <a:prstGeom prst="rect">
            <a:avLst/>
          </a:prstGeom>
          <a:noFill/>
          <a:ln w="9525">
            <a:noFill/>
          </a:ln>
        </p:spPr>
      </p:pic>
      <p:sp>
        <p:nvSpPr>
          <p:cNvPr id="2" name="文本框 1"/>
          <p:cNvSpPr txBox="1"/>
          <p:nvPr/>
        </p:nvSpPr>
        <p:spPr>
          <a:xfrm>
            <a:off x="6146800" y="3445510"/>
            <a:ext cx="2540000" cy="1076325"/>
          </a:xfrm>
          <a:prstGeom prst="rect">
            <a:avLst/>
          </a:prstGeom>
          <a:noFill/>
        </p:spPr>
        <p:txBody>
          <a:bodyPr wrap="square" rtlCol="0" anchor="t">
            <a:spAutoFit/>
            <a:scene3d>
              <a:camera prst="orthographicFront"/>
              <a:lightRig rig="threePt" dir="t"/>
            </a:scene3d>
          </a:bodyPr>
          <a:p>
            <a:r>
              <a:rPr lang="zh-CN" altLang="en-US" sz="3200">
                <a:ln/>
                <a:solidFill>
                  <a:srgbClr val="FF0000"/>
                </a:solidFill>
                <a:effectLst>
                  <a:outerShdw blurRad="38100" dist="19050" dir="2700000" algn="tl" rotWithShape="0">
                    <a:schemeClr val="dk1">
                      <a:alpha val="40000"/>
                    </a:schemeClr>
                  </a:outerShdw>
                </a:effectLst>
              </a:rPr>
              <a:t>从量子计算到量子安全</a:t>
            </a:r>
            <a:endParaRPr lang="zh-CN" altLang="en-US" sz="3200">
              <a:ln/>
              <a:solidFill>
                <a:srgbClr val="FF0000"/>
              </a:solidFill>
              <a:effectLst>
                <a:outerShdw blurRad="38100" dist="19050" dir="2700000" algn="tl" rotWithShape="0">
                  <a:schemeClr val="dk1">
                    <a:alpha val="40000"/>
                  </a:schemeClr>
                </a:outerShdw>
              </a:effectLst>
            </a:endParaRPr>
          </a:p>
        </p:txBody>
      </p:sp>
    </p:spTree>
  </p:cSld>
  <p:clrMapOvr>
    <a:masterClrMapping/>
  </p:clrMapOvr>
  <p:transition advTm="172"/>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39938" name="灯片编号占位符 8"/>
          <p:cNvSpPr>
            <a:spLocks noGrp="1"/>
          </p:cNvSpPr>
          <p:nvPr>
            <p:ph type="sldNum" sz="quarter" idx="12"/>
          </p:nvPr>
        </p:nvSpPr>
        <p:spPr>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pic>
        <p:nvPicPr>
          <p:cNvPr id="39939" name="Picture 4"/>
          <p:cNvPicPr>
            <a:picLocks noChangeAspect="1"/>
          </p:cNvPicPr>
          <p:nvPr/>
        </p:nvPicPr>
        <p:blipFill>
          <a:blip r:embed="rId1"/>
          <a:stretch>
            <a:fillRect/>
          </a:stretch>
        </p:blipFill>
        <p:spPr>
          <a:xfrm>
            <a:off x="1160780" y="1231900"/>
            <a:ext cx="5063490" cy="3540760"/>
          </a:xfrm>
          <a:prstGeom prst="rect">
            <a:avLst/>
          </a:prstGeom>
          <a:noFill/>
          <a:ln w="9525">
            <a:noFill/>
          </a:ln>
        </p:spPr>
      </p:pic>
      <p:pic>
        <p:nvPicPr>
          <p:cNvPr id="39940" name="Picture 5"/>
          <p:cNvPicPr>
            <a:picLocks noChangeAspect="1"/>
          </p:cNvPicPr>
          <p:nvPr/>
        </p:nvPicPr>
        <p:blipFill>
          <a:blip r:embed="rId2"/>
          <a:stretch>
            <a:fillRect/>
          </a:stretch>
        </p:blipFill>
        <p:spPr>
          <a:xfrm>
            <a:off x="5076825" y="3716338"/>
            <a:ext cx="1484313" cy="1879600"/>
          </a:xfrm>
          <a:prstGeom prst="rect">
            <a:avLst/>
          </a:prstGeom>
          <a:noFill/>
          <a:ln w="9525">
            <a:noFill/>
          </a:ln>
        </p:spPr>
      </p:pic>
      <p:sp>
        <p:nvSpPr>
          <p:cNvPr id="39941" name="标题 1"/>
          <p:cNvSpPr>
            <a:spLocks noGrp="1"/>
          </p:cNvSpPr>
          <p:nvPr>
            <p:ph type="ctrTitle"/>
          </p:nvPr>
        </p:nvSpPr>
        <p:spPr>
          <a:xfrm>
            <a:off x="900113" y="255588"/>
            <a:ext cx="7029450" cy="869950"/>
          </a:xfrm>
          <a:ln/>
        </p:spPr>
        <p:txBody>
          <a:bodyPr wrap="square" lIns="91440" tIns="45720" rIns="91440" bIns="45720" anchor="ctr"/>
          <a:p>
            <a:pPr eaLnBrk="1" hangingPunct="1"/>
            <a:r>
              <a:rPr lang="en-US" altLang="zh-CN" b="1" dirty="0"/>
              <a:t>Google and NASA</a:t>
            </a:r>
            <a:r>
              <a:rPr lang="en-US" altLang="zh-CN" sz="1600" b="1" dirty="0"/>
              <a:t>(</a:t>
            </a:r>
            <a:r>
              <a:rPr lang="zh-CN" altLang="en-US" sz="1600" b="1" dirty="0"/>
              <a:t>美国国家航空和宇宙航行局</a:t>
            </a:r>
            <a:r>
              <a:rPr lang="en-US" altLang="zh-CN" sz="1600" b="1" dirty="0"/>
              <a:t>)</a:t>
            </a:r>
            <a:endParaRPr lang="zh-CN" altLang="en-US" sz="1600" b="1" dirty="0"/>
          </a:p>
        </p:txBody>
      </p:sp>
      <p:pic>
        <p:nvPicPr>
          <p:cNvPr id="39942" name="Picture 7" descr="文家炎PhD_review"/>
          <p:cNvPicPr>
            <a:picLocks noChangeAspect="1"/>
          </p:cNvPicPr>
          <p:nvPr/>
        </p:nvPicPr>
        <p:blipFill>
          <a:blip r:embed="rId3"/>
          <a:stretch>
            <a:fillRect/>
          </a:stretch>
        </p:blipFill>
        <p:spPr>
          <a:xfrm>
            <a:off x="0" y="0"/>
            <a:ext cx="1071563" cy="1071563"/>
          </a:xfrm>
          <a:prstGeom prst="rect">
            <a:avLst/>
          </a:prstGeom>
          <a:noFill/>
          <a:ln w="9525">
            <a:noFill/>
          </a:ln>
        </p:spPr>
      </p:pic>
      <p:sp>
        <p:nvSpPr>
          <p:cNvPr id="2" name="文本框 1"/>
          <p:cNvSpPr txBox="1"/>
          <p:nvPr/>
        </p:nvSpPr>
        <p:spPr>
          <a:xfrm>
            <a:off x="1631950" y="4898390"/>
            <a:ext cx="5469890" cy="1014730"/>
          </a:xfrm>
          <a:prstGeom prst="rect">
            <a:avLst/>
          </a:prstGeom>
          <a:noFill/>
        </p:spPr>
        <p:txBody>
          <a:bodyPr wrap="square" rtlCol="0" anchor="t">
            <a:spAutoFit/>
          </a:bodyPr>
          <a:p>
            <a:r>
              <a:rPr lang="en-US" altLang="zh-CN" sz="2000" b="1"/>
              <a:t>2015</a:t>
            </a:r>
            <a:r>
              <a:rPr lang="zh-CN" altLang="en-US" sz="2000" b="1"/>
              <a:t>年</a:t>
            </a:r>
            <a:r>
              <a:rPr lang="zh-CN" altLang="en-US" sz="2000" b="1"/>
              <a:t>Google、NASA 和宇宙空间研究协会合办著名的量子人工智能实验室（Quantum Artificial Intelligence Lab）</a:t>
            </a:r>
            <a:endParaRPr lang="zh-CN" altLang="en-US" sz="2000" b="1"/>
          </a:p>
        </p:txBody>
      </p:sp>
    </p:spTree>
  </p:cSld>
  <p:clrMapOvr>
    <a:masterClrMapping/>
  </p:clrMapOvr>
  <p:transition advTm="172"/>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40962" name="灯片编号占位符 8"/>
          <p:cNvSpPr>
            <a:spLocks noGrp="1"/>
          </p:cNvSpPr>
          <p:nvPr>
            <p:ph type="sldNum" sz="quarter" idx="12"/>
          </p:nvPr>
        </p:nvSpPr>
        <p:spPr>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pic>
        <p:nvPicPr>
          <p:cNvPr id="40963" name="Picture 5"/>
          <p:cNvPicPr>
            <a:picLocks noChangeAspect="1"/>
          </p:cNvPicPr>
          <p:nvPr/>
        </p:nvPicPr>
        <p:blipFill>
          <a:blip r:embed="rId1"/>
          <a:stretch>
            <a:fillRect/>
          </a:stretch>
        </p:blipFill>
        <p:spPr>
          <a:xfrm>
            <a:off x="5003800" y="3681413"/>
            <a:ext cx="1484313" cy="1879600"/>
          </a:xfrm>
          <a:prstGeom prst="rect">
            <a:avLst/>
          </a:prstGeom>
          <a:noFill/>
          <a:ln w="9525">
            <a:noFill/>
          </a:ln>
        </p:spPr>
      </p:pic>
      <p:pic>
        <p:nvPicPr>
          <p:cNvPr id="40964" name="Picture 3"/>
          <p:cNvPicPr>
            <a:picLocks noChangeAspect="1"/>
          </p:cNvPicPr>
          <p:nvPr/>
        </p:nvPicPr>
        <p:blipFill>
          <a:blip r:embed="rId2"/>
          <a:stretch>
            <a:fillRect/>
          </a:stretch>
        </p:blipFill>
        <p:spPr>
          <a:xfrm>
            <a:off x="1442720" y="208915"/>
            <a:ext cx="5637213" cy="4908550"/>
          </a:xfrm>
          <a:prstGeom prst="rect">
            <a:avLst/>
          </a:prstGeom>
          <a:noFill/>
          <a:ln w="9525">
            <a:noFill/>
          </a:ln>
        </p:spPr>
      </p:pic>
      <p:pic>
        <p:nvPicPr>
          <p:cNvPr id="40965" name="Picture 2"/>
          <p:cNvPicPr>
            <a:picLocks noChangeAspect="1"/>
          </p:cNvPicPr>
          <p:nvPr/>
        </p:nvPicPr>
        <p:blipFill>
          <a:blip r:embed="rId3"/>
          <a:stretch>
            <a:fillRect/>
          </a:stretch>
        </p:blipFill>
        <p:spPr>
          <a:xfrm>
            <a:off x="4984750" y="4292600"/>
            <a:ext cx="1987550" cy="1598613"/>
          </a:xfrm>
          <a:prstGeom prst="rect">
            <a:avLst/>
          </a:prstGeom>
          <a:noFill/>
          <a:ln w="9525">
            <a:noFill/>
          </a:ln>
        </p:spPr>
      </p:pic>
      <p:pic>
        <p:nvPicPr>
          <p:cNvPr id="40966" name="Picture 7" descr="文家炎PhD_review"/>
          <p:cNvPicPr>
            <a:picLocks noChangeAspect="1"/>
          </p:cNvPicPr>
          <p:nvPr/>
        </p:nvPicPr>
        <p:blipFill>
          <a:blip r:embed="rId4"/>
          <a:stretch>
            <a:fillRect/>
          </a:stretch>
        </p:blipFill>
        <p:spPr>
          <a:xfrm>
            <a:off x="0" y="0"/>
            <a:ext cx="1071563" cy="1071563"/>
          </a:xfrm>
          <a:prstGeom prst="rect">
            <a:avLst/>
          </a:prstGeom>
          <a:noFill/>
          <a:ln w="9525">
            <a:noFill/>
          </a:ln>
        </p:spPr>
      </p:pic>
      <p:sp>
        <p:nvSpPr>
          <p:cNvPr id="2" name="文本框 1"/>
          <p:cNvSpPr txBox="1"/>
          <p:nvPr/>
        </p:nvSpPr>
        <p:spPr>
          <a:xfrm>
            <a:off x="1951990" y="5297805"/>
            <a:ext cx="5273675" cy="953135"/>
          </a:xfrm>
          <a:prstGeom prst="rect">
            <a:avLst/>
          </a:prstGeom>
          <a:noFill/>
        </p:spPr>
        <p:txBody>
          <a:bodyPr wrap="square" rtlCol="0" anchor="t">
            <a:spAutoFit/>
          </a:bodyPr>
          <a:p>
            <a:r>
              <a:rPr lang="zh-CN" altLang="en-US" sz="2800" b="1">
                <a:solidFill>
                  <a:srgbClr val="FF0000"/>
                </a:solidFill>
              </a:rPr>
              <a:t>Google量子计算梦：10年后机器学习全部量子化</a:t>
            </a:r>
            <a:endParaRPr lang="zh-CN" altLang="en-US" sz="2800" b="1">
              <a:solidFill>
                <a:srgbClr val="FF0000"/>
              </a:solidFill>
            </a:endParaRPr>
          </a:p>
        </p:txBody>
      </p:sp>
    </p:spTree>
  </p:cSld>
  <p:clrMapOvr>
    <a:masterClrMapping/>
  </p:clrMapOvr>
  <p:transition advTm="172"/>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5" name="Picture 7" descr="文家炎PhD_review"/>
          <p:cNvPicPr>
            <a:picLocks noChangeAspect="1"/>
          </p:cNvPicPr>
          <p:nvPr/>
        </p:nvPicPr>
        <p:blipFill>
          <a:blip r:embed="rId1"/>
          <a:stretch>
            <a:fillRect/>
          </a:stretch>
        </p:blipFill>
        <p:spPr>
          <a:xfrm>
            <a:off x="0" y="0"/>
            <a:ext cx="1071563" cy="1071563"/>
          </a:xfrm>
          <a:prstGeom prst="rect">
            <a:avLst/>
          </a:prstGeom>
          <a:noFill/>
          <a:ln w="9525">
            <a:noFill/>
          </a:ln>
        </p:spPr>
      </p:pic>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6147" name="灯片编号占位符 8"/>
          <p:cNvSpPr>
            <a:spLocks noGrp="1"/>
          </p:cNvSpPr>
          <p:nvPr>
            <p:ph type="sldNum" sz="quarter" idx="12"/>
          </p:nvPr>
        </p:nvSpPr>
        <p:spPr>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sp>
        <p:nvSpPr>
          <p:cNvPr id="5126" name="副标题 9"/>
          <p:cNvSpPr>
            <a:spLocks noGrp="1"/>
          </p:cNvSpPr>
          <p:nvPr>
            <p:ph type="subTitle" idx="1"/>
          </p:nvPr>
        </p:nvSpPr>
        <p:spPr>
          <a:xfrm>
            <a:off x="4143375" y="3386138"/>
            <a:ext cx="3629025" cy="1471612"/>
          </a:xfrm>
          <a:ln/>
        </p:spPr>
        <p:txBody>
          <a:bodyPr wrap="square" lIns="91440" tIns="45720" rIns="91440" bIns="45720" anchor="t"/>
          <a:p>
            <a:pPr/>
            <a:r>
              <a:rPr lang="zh-CN" altLang="en-US" sz="5400" b="1" kern="1200" dirty="0">
                <a:solidFill>
                  <a:srgbClr val="FF0000"/>
                </a:solidFill>
                <a:latin typeface="微软雅黑" panose="020B0503020204020204" pitchFamily="34" charset="-122"/>
                <a:ea typeface="微软雅黑" panose="020B0503020204020204" pitchFamily="34" charset="-122"/>
                <a:cs typeface="+mn-cs"/>
              </a:rPr>
              <a:t>量子物理</a:t>
            </a:r>
            <a:endParaRPr lang="zh-CN" altLang="en-US" sz="5400" b="1" kern="1200" dirty="0">
              <a:solidFill>
                <a:srgbClr val="FF0000"/>
              </a:solidFill>
              <a:latin typeface="微软雅黑" panose="020B0503020204020204" pitchFamily="34" charset="-122"/>
              <a:ea typeface="微软雅黑" panose="020B0503020204020204" pitchFamily="34" charset="-122"/>
              <a:cs typeface="+mn-cs"/>
            </a:endParaRPr>
          </a:p>
        </p:txBody>
      </p:sp>
      <p:sp>
        <p:nvSpPr>
          <p:cNvPr id="6149" name="标题 13"/>
          <p:cNvSpPr>
            <a:spLocks noGrp="1"/>
          </p:cNvSpPr>
          <p:nvPr>
            <p:ph type="ctrTitle"/>
          </p:nvPr>
        </p:nvSpPr>
        <p:spPr>
          <a:xfrm>
            <a:off x="571500" y="1357313"/>
            <a:ext cx="7772400" cy="1470025"/>
          </a:xfrm>
          <a:ln/>
        </p:spPr>
        <p:txBody>
          <a:bodyPr wrap="square" lIns="91440" tIns="45720" rIns="91440" bIns="45720" anchor="ctr"/>
          <a:p>
            <a:pPr/>
            <a:r>
              <a:rPr lang="zh-CN" altLang="en-US" sz="4000" b="1" dirty="0">
                <a:latin typeface="微软雅黑" panose="020B0503020204020204" pitchFamily="34" charset="-122"/>
                <a:ea typeface="微软雅黑" panose="020B0503020204020204" pitchFamily="34" charset="-122"/>
              </a:rPr>
              <a:t>二十世纪最重要的新兴</a:t>
            </a:r>
            <a:br>
              <a:rPr lang="en-US" altLang="zh-CN" sz="4000" b="1" dirty="0">
                <a:latin typeface="微软雅黑" panose="020B0503020204020204" pitchFamily="34" charset="-122"/>
                <a:ea typeface="微软雅黑" panose="020B0503020204020204" pitchFamily="34" charset="-122"/>
              </a:rPr>
            </a:br>
            <a:r>
              <a:rPr lang="zh-CN" altLang="en-US" sz="4000" b="1" dirty="0">
                <a:solidFill>
                  <a:srgbClr val="0070C0"/>
                </a:solidFill>
                <a:latin typeface="微软雅黑" panose="020B0503020204020204" pitchFamily="34" charset="-122"/>
                <a:ea typeface="微软雅黑" panose="020B0503020204020204" pitchFamily="34" charset="-122"/>
              </a:rPr>
              <a:t>科学</a:t>
            </a:r>
            <a:r>
              <a:rPr lang="zh-CN" altLang="en-US" sz="4000" b="1" dirty="0">
                <a:latin typeface="微软雅黑" panose="020B0503020204020204" pitchFamily="34" charset="-122"/>
                <a:ea typeface="微软雅黑" panose="020B0503020204020204" pitchFamily="34" charset="-122"/>
              </a:rPr>
              <a:t>是什么？</a:t>
            </a:r>
            <a:endParaRPr lang="zh-CN" altLang="en-US" sz="4000" b="1" dirty="0"/>
          </a:p>
        </p:txBody>
      </p:sp>
      <p:pic>
        <p:nvPicPr>
          <p:cNvPr id="6150" name="图片 3" descr="01300000249970123366647279603.jpg"/>
          <p:cNvPicPr>
            <a:picLocks noChangeAspect="1"/>
          </p:cNvPicPr>
          <p:nvPr/>
        </p:nvPicPr>
        <p:blipFill>
          <a:blip r:embed="rId2"/>
          <a:stretch>
            <a:fillRect/>
          </a:stretch>
        </p:blipFill>
        <p:spPr>
          <a:xfrm>
            <a:off x="1428750" y="3000375"/>
            <a:ext cx="2500313" cy="2500313"/>
          </a:xfrm>
          <a:prstGeom prst="rect">
            <a:avLst/>
          </a:prstGeom>
          <a:noFill/>
          <a:ln w="9525">
            <a:noFill/>
          </a:ln>
        </p:spPr>
      </p:pic>
    </p:spTree>
  </p:cSld>
  <p:clrMapOvr>
    <a:masterClrMapping/>
  </p:clrMapOvr>
  <p:transition advTm="20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6">
                                            <p:txEl>
                                              <p:charRg st="0"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41986" name="灯片编号占位符 8"/>
          <p:cNvSpPr>
            <a:spLocks noGrp="1"/>
          </p:cNvSpPr>
          <p:nvPr>
            <p:ph type="sldNum" sz="quarter" idx="12"/>
          </p:nvPr>
        </p:nvSpPr>
        <p:spPr>
          <a:xfrm>
            <a:off x="6588125" y="6381750"/>
            <a:ext cx="2133600" cy="365125"/>
          </a:xfrm>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pic>
        <p:nvPicPr>
          <p:cNvPr id="41987" name="Picture 5"/>
          <p:cNvPicPr>
            <a:picLocks noChangeAspect="1"/>
          </p:cNvPicPr>
          <p:nvPr/>
        </p:nvPicPr>
        <p:blipFill>
          <a:blip r:embed="rId1"/>
          <a:stretch>
            <a:fillRect/>
          </a:stretch>
        </p:blipFill>
        <p:spPr>
          <a:xfrm>
            <a:off x="5003800" y="3681413"/>
            <a:ext cx="1484313" cy="1879600"/>
          </a:xfrm>
          <a:prstGeom prst="rect">
            <a:avLst/>
          </a:prstGeom>
          <a:noFill/>
          <a:ln w="9525">
            <a:noFill/>
          </a:ln>
        </p:spPr>
      </p:pic>
      <p:pic>
        <p:nvPicPr>
          <p:cNvPr id="41988" name="Picture 2"/>
          <p:cNvPicPr>
            <a:picLocks noChangeAspect="1"/>
          </p:cNvPicPr>
          <p:nvPr/>
        </p:nvPicPr>
        <p:blipFill>
          <a:blip r:embed="rId2"/>
          <a:stretch>
            <a:fillRect/>
          </a:stretch>
        </p:blipFill>
        <p:spPr>
          <a:xfrm>
            <a:off x="2265045" y="337185"/>
            <a:ext cx="5051425" cy="3257550"/>
          </a:xfrm>
          <a:prstGeom prst="rect">
            <a:avLst/>
          </a:prstGeom>
          <a:noFill/>
          <a:ln w="9525">
            <a:noFill/>
          </a:ln>
        </p:spPr>
      </p:pic>
      <p:pic>
        <p:nvPicPr>
          <p:cNvPr id="4" name="图片 3"/>
          <p:cNvPicPr>
            <a:picLocks noChangeAspect="1"/>
          </p:cNvPicPr>
          <p:nvPr/>
        </p:nvPicPr>
        <p:blipFill>
          <a:blip r:embed="rId3"/>
          <a:stretch>
            <a:fillRect/>
          </a:stretch>
        </p:blipFill>
        <p:spPr>
          <a:xfrm>
            <a:off x="1667510" y="3755390"/>
            <a:ext cx="6000115" cy="2238375"/>
          </a:xfrm>
          <a:prstGeom prst="rect">
            <a:avLst/>
          </a:prstGeom>
        </p:spPr>
      </p:pic>
    </p:spTree>
  </p:cSld>
  <p:clrMapOvr>
    <a:masterClrMapping/>
  </p:clrMapOvr>
  <p:transition advTm="172"/>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43010" name="灯片编号占位符 8"/>
          <p:cNvSpPr>
            <a:spLocks noGrp="1"/>
          </p:cNvSpPr>
          <p:nvPr>
            <p:ph type="sldNum" sz="quarter" idx="12"/>
          </p:nvPr>
        </p:nvSpPr>
        <p:spPr>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pic>
        <p:nvPicPr>
          <p:cNvPr id="43011" name="Picture 5"/>
          <p:cNvPicPr>
            <a:picLocks noChangeAspect="1"/>
          </p:cNvPicPr>
          <p:nvPr/>
        </p:nvPicPr>
        <p:blipFill>
          <a:blip r:embed="rId1"/>
          <a:stretch>
            <a:fillRect/>
          </a:stretch>
        </p:blipFill>
        <p:spPr>
          <a:xfrm>
            <a:off x="5003800" y="3681413"/>
            <a:ext cx="1484313" cy="1879600"/>
          </a:xfrm>
          <a:prstGeom prst="rect">
            <a:avLst/>
          </a:prstGeom>
          <a:noFill/>
          <a:ln w="9525">
            <a:noFill/>
          </a:ln>
        </p:spPr>
      </p:pic>
      <p:sp>
        <p:nvSpPr>
          <p:cNvPr id="43012" name="标题 1"/>
          <p:cNvSpPr>
            <a:spLocks noGrp="1"/>
          </p:cNvSpPr>
          <p:nvPr>
            <p:ph type="ctrTitle"/>
          </p:nvPr>
        </p:nvSpPr>
        <p:spPr>
          <a:xfrm>
            <a:off x="900113" y="255588"/>
            <a:ext cx="7029450" cy="869950"/>
          </a:xfrm>
          <a:ln/>
        </p:spPr>
        <p:txBody>
          <a:bodyPr wrap="square" lIns="91440" tIns="45720" rIns="91440" bIns="45720" anchor="ctr"/>
          <a:p>
            <a:pPr eaLnBrk="1" hangingPunct="1"/>
            <a:br>
              <a:rPr lang="en-US" altLang="zh-CN" b="1" dirty="0"/>
            </a:br>
            <a:br>
              <a:rPr lang="zh-CN" altLang="en-US" b="1" dirty="0">
                <a:latin typeface="Gulim" pitchFamily="34" charset="-127"/>
                <a:ea typeface="Gulim" pitchFamily="34" charset="-127"/>
              </a:rPr>
            </a:br>
            <a:endParaRPr lang="zh-CN" altLang="en-US" b="1" dirty="0">
              <a:latin typeface="Gulim" pitchFamily="34" charset="-127"/>
              <a:ea typeface="Gulim" pitchFamily="34" charset="-127"/>
            </a:endParaRPr>
          </a:p>
        </p:txBody>
      </p:sp>
      <p:pic>
        <p:nvPicPr>
          <p:cNvPr id="43013" name="Picture 3"/>
          <p:cNvPicPr>
            <a:picLocks noChangeAspect="1"/>
          </p:cNvPicPr>
          <p:nvPr/>
        </p:nvPicPr>
        <p:blipFill>
          <a:blip r:embed="rId2"/>
          <a:stretch>
            <a:fillRect/>
          </a:stretch>
        </p:blipFill>
        <p:spPr>
          <a:xfrm>
            <a:off x="1258888" y="1268413"/>
            <a:ext cx="6191250" cy="762000"/>
          </a:xfrm>
          <a:prstGeom prst="rect">
            <a:avLst/>
          </a:prstGeom>
          <a:noFill/>
          <a:ln w="9525">
            <a:noFill/>
          </a:ln>
        </p:spPr>
      </p:pic>
      <p:pic>
        <p:nvPicPr>
          <p:cNvPr id="43014" name="Picture 4"/>
          <p:cNvPicPr>
            <a:picLocks noChangeAspect="1"/>
          </p:cNvPicPr>
          <p:nvPr/>
        </p:nvPicPr>
        <p:blipFill>
          <a:blip r:embed="rId3"/>
          <a:stretch>
            <a:fillRect/>
          </a:stretch>
        </p:blipFill>
        <p:spPr>
          <a:xfrm>
            <a:off x="1403350" y="2030413"/>
            <a:ext cx="4281488" cy="4367212"/>
          </a:xfrm>
          <a:prstGeom prst="rect">
            <a:avLst/>
          </a:prstGeom>
          <a:noFill/>
          <a:ln w="9525">
            <a:noFill/>
          </a:ln>
        </p:spPr>
      </p:pic>
    </p:spTree>
  </p:cSld>
  <p:clrMapOvr>
    <a:masterClrMapping/>
  </p:clrMapOvr>
  <p:transition advTm="172"/>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44034" name="灯片编号占位符 8"/>
          <p:cNvSpPr>
            <a:spLocks noGrp="1"/>
          </p:cNvSpPr>
          <p:nvPr>
            <p:ph type="sldNum" sz="quarter" idx="12"/>
          </p:nvPr>
        </p:nvSpPr>
        <p:spPr>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pic>
        <p:nvPicPr>
          <p:cNvPr id="44035" name="Picture 5"/>
          <p:cNvPicPr>
            <a:picLocks noChangeAspect="1"/>
          </p:cNvPicPr>
          <p:nvPr/>
        </p:nvPicPr>
        <p:blipFill>
          <a:blip r:embed="rId1"/>
          <a:stretch>
            <a:fillRect/>
          </a:stretch>
        </p:blipFill>
        <p:spPr>
          <a:xfrm>
            <a:off x="5003800" y="3681413"/>
            <a:ext cx="1484313" cy="1879600"/>
          </a:xfrm>
          <a:prstGeom prst="rect">
            <a:avLst/>
          </a:prstGeom>
          <a:noFill/>
          <a:ln w="9525">
            <a:noFill/>
          </a:ln>
        </p:spPr>
      </p:pic>
      <p:pic>
        <p:nvPicPr>
          <p:cNvPr id="44036" name="Picture 2"/>
          <p:cNvPicPr>
            <a:picLocks noChangeAspect="1"/>
          </p:cNvPicPr>
          <p:nvPr/>
        </p:nvPicPr>
        <p:blipFill>
          <a:blip r:embed="rId2"/>
          <a:stretch>
            <a:fillRect/>
          </a:stretch>
        </p:blipFill>
        <p:spPr>
          <a:xfrm>
            <a:off x="1258888" y="1292225"/>
            <a:ext cx="5918200" cy="4778375"/>
          </a:xfrm>
          <a:prstGeom prst="rect">
            <a:avLst/>
          </a:prstGeom>
          <a:noFill/>
          <a:ln w="9525">
            <a:noFill/>
          </a:ln>
        </p:spPr>
      </p:pic>
    </p:spTree>
  </p:cSld>
  <p:clrMapOvr>
    <a:masterClrMapping/>
  </p:clrMapOvr>
  <p:transition advTm="172"/>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b="1"/>
              <a:t>世界上第一台商用量子计算机</a:t>
            </a:r>
            <a:br>
              <a:rPr lang="zh-CN" altLang="en-US" sz="4000" b="1"/>
            </a:br>
            <a:r>
              <a:rPr lang="zh-CN" altLang="en-US" sz="4000">
                <a:sym typeface="+mn-ea"/>
              </a:rPr>
              <a:t>D-Wave</a:t>
            </a:r>
            <a:endParaRPr lang="zh-CN" altLang="en-US" sz="4000" b="1"/>
          </a:p>
        </p:txBody>
      </p:sp>
      <p:pic>
        <p:nvPicPr>
          <p:cNvPr id="4" name="内容占位符 3"/>
          <p:cNvPicPr>
            <a:picLocks noChangeAspect="1"/>
          </p:cNvPicPr>
          <p:nvPr>
            <p:ph idx="1"/>
          </p:nvPr>
        </p:nvPicPr>
        <p:blipFill>
          <a:blip r:embed="rId1"/>
          <a:stretch>
            <a:fillRect/>
          </a:stretch>
        </p:blipFill>
        <p:spPr>
          <a:xfrm>
            <a:off x="5664835" y="2016760"/>
            <a:ext cx="1847850" cy="2095500"/>
          </a:xfrm>
          <a:prstGeom prst="rect">
            <a:avLst/>
          </a:prstGeom>
        </p:spPr>
      </p:pic>
      <p:pic>
        <p:nvPicPr>
          <p:cNvPr id="5" name="图片 4"/>
          <p:cNvPicPr>
            <a:picLocks noChangeAspect="1"/>
          </p:cNvPicPr>
          <p:nvPr/>
        </p:nvPicPr>
        <p:blipFill>
          <a:blip r:embed="rId2"/>
          <a:stretch>
            <a:fillRect/>
          </a:stretch>
        </p:blipFill>
        <p:spPr>
          <a:xfrm>
            <a:off x="1244600" y="1466850"/>
            <a:ext cx="3985895" cy="3195955"/>
          </a:xfrm>
          <a:prstGeom prst="rect">
            <a:avLst/>
          </a:prstGeom>
        </p:spPr>
      </p:pic>
      <p:sp>
        <p:nvSpPr>
          <p:cNvPr id="7" name="文本框 6"/>
          <p:cNvSpPr txBox="1"/>
          <p:nvPr/>
        </p:nvSpPr>
        <p:spPr>
          <a:xfrm>
            <a:off x="1293495" y="4827270"/>
            <a:ext cx="6918960" cy="1198880"/>
          </a:xfrm>
          <a:prstGeom prst="rect">
            <a:avLst/>
          </a:prstGeom>
          <a:noFill/>
        </p:spPr>
        <p:txBody>
          <a:bodyPr wrap="square" rtlCol="0" anchor="t">
            <a:spAutoFit/>
          </a:bodyPr>
          <a:p>
            <a:r>
              <a:rPr lang="zh-CN" altLang="en-US" b="1"/>
              <a:t>加拿大D-Wave于2011年5月11日正式发布了全球第一款商用型量子计算机“D-Wave One”。</a:t>
            </a:r>
            <a:endParaRPr lang="zh-CN" altLang="en-US" b="1"/>
          </a:p>
          <a:p>
            <a:r>
              <a:rPr lang="zh-CN" altLang="en-US" b="1"/>
              <a:t>2017年1月，D-Wave公司推出D-Wave 2000Q，2000个qubit构成，可以用于求解最优化、网络安全、机器学习、和采样等问题。</a:t>
            </a:r>
            <a:endParaRPr lang="zh-CN" altLang="en-US"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105" name="Picture 2"/>
          <p:cNvPicPr>
            <a:picLocks noChangeAspect="1"/>
          </p:cNvPicPr>
          <p:nvPr/>
        </p:nvPicPr>
        <p:blipFill>
          <a:blip r:embed="rId1"/>
          <a:stretch>
            <a:fillRect/>
          </a:stretch>
        </p:blipFill>
        <p:spPr>
          <a:xfrm>
            <a:off x="1104900" y="0"/>
            <a:ext cx="8039100" cy="1790700"/>
          </a:xfrm>
          <a:prstGeom prst="rect">
            <a:avLst/>
          </a:prstGeom>
          <a:noFill/>
          <a:ln w="9525">
            <a:noFill/>
          </a:ln>
        </p:spPr>
      </p:pic>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47107" name="灯片编号占位符 8"/>
          <p:cNvSpPr>
            <a:spLocks noGrp="1"/>
          </p:cNvSpPr>
          <p:nvPr>
            <p:ph type="sldNum" sz="quarter" idx="12"/>
          </p:nvPr>
        </p:nvSpPr>
        <p:spPr>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sp>
        <p:nvSpPr>
          <p:cNvPr id="10" name="标题 1"/>
          <p:cNvSpPr txBox="1"/>
          <p:nvPr/>
        </p:nvSpPr>
        <p:spPr bwMode="auto">
          <a:xfrm>
            <a:off x="873125" y="188913"/>
            <a:ext cx="70294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br>
              <a:rPr kumimoji="0" lang="en-US" altLang="zh-CN" sz="4400" b="1" i="0" u="none" strike="noStrike" kern="1200" cap="none" spc="0" normalizeH="0" baseline="0" noProof="0" dirty="0" smtClean="0">
                <a:ln>
                  <a:noFill/>
                </a:ln>
                <a:solidFill>
                  <a:schemeClr val="tx1"/>
                </a:solidFill>
                <a:effectLst/>
                <a:uLnTx/>
                <a:uFillTx/>
                <a:latin typeface="+mj-lt"/>
                <a:ea typeface="+mj-ea"/>
                <a:cs typeface="+mj-cs"/>
              </a:rPr>
            </a:br>
            <a:r>
              <a:rPr lang="zh-CN" altLang="en-US" strike="noStrike" noProof="1" dirty="0">
                <a:latin typeface="+mj-lt"/>
                <a:ea typeface="+mj-ea"/>
                <a:cs typeface="+mj-cs"/>
                <a:sym typeface="+mn-ea"/>
              </a:rPr>
              <a:t>量子计算机</a:t>
            </a:r>
            <a:br>
              <a:rPr kumimoji="1" lang="zh-CN" altLang="en-US" sz="4400" b="1" i="0" u="none" strike="noStrike" kern="1200" cap="none" spc="0" normalizeH="0" baseline="0" noProof="0" dirty="0" smtClean="0">
                <a:ln>
                  <a:noFill/>
                </a:ln>
                <a:solidFill>
                  <a:schemeClr val="tx1"/>
                </a:solidFill>
                <a:effectLst/>
                <a:uLnTx/>
                <a:uFillTx/>
                <a:latin typeface="굴림" pitchFamily="34" charset="-127"/>
                <a:ea typeface="굴림" pitchFamily="34" charset="-127"/>
                <a:cs typeface="+mn-cs"/>
              </a:rPr>
            </a:br>
            <a:endParaRPr kumimoji="1" lang="zh-CN" altLang="en-US" sz="4400" b="1" i="0" u="none" strike="noStrike" kern="1200" cap="none" spc="0" normalizeH="0" baseline="0" noProof="0" dirty="0" smtClean="0">
              <a:ln>
                <a:noFill/>
              </a:ln>
              <a:solidFill>
                <a:schemeClr val="tx1"/>
              </a:solidFill>
              <a:effectLst/>
              <a:uLnTx/>
              <a:uFillTx/>
              <a:latin typeface="굴림" pitchFamily="34" charset="-127"/>
              <a:ea typeface="굴림" pitchFamily="34" charset="-127"/>
              <a:cs typeface="+mn-cs"/>
            </a:endParaRPr>
          </a:p>
        </p:txBody>
      </p:sp>
      <p:sp>
        <p:nvSpPr>
          <p:cNvPr id="47109" name="标题 13"/>
          <p:cNvSpPr>
            <a:spLocks noGrp="1"/>
          </p:cNvSpPr>
          <p:nvPr>
            <p:ph type="ctrTitle"/>
          </p:nvPr>
        </p:nvSpPr>
        <p:spPr>
          <a:xfrm>
            <a:off x="755650" y="5229225"/>
            <a:ext cx="7772400" cy="911225"/>
          </a:xfrm>
        </p:spPr>
        <p:txBody>
          <a:bodyPr wrap="square" lIns="91440" tIns="45720" rIns="91440" bIns="45720" anchor="ctr"/>
          <a:p>
            <a:r>
              <a:rPr lang="en-US" altLang="zh-CN" sz="3200" dirty="0"/>
              <a:t>2017</a:t>
            </a:r>
            <a:r>
              <a:rPr lang="zh-CN" altLang="en-US" sz="3200" dirty="0"/>
              <a:t>年</a:t>
            </a:r>
            <a:r>
              <a:rPr lang="en-US" altLang="zh-CN" sz="3200" dirty="0"/>
              <a:t>5</a:t>
            </a:r>
            <a:r>
              <a:rPr lang="zh-CN" altLang="en-US" sz="3200" dirty="0"/>
              <a:t>月，</a:t>
            </a:r>
            <a:r>
              <a:rPr lang="en-US" altLang="zh-CN" sz="3200" dirty="0"/>
              <a:t>10</a:t>
            </a:r>
            <a:r>
              <a:rPr lang="zh-CN" altLang="en-US" sz="3200" dirty="0"/>
              <a:t>比特光量子计算机；</a:t>
            </a:r>
            <a:br>
              <a:rPr lang="zh-CN" altLang="en-US" sz="3200" dirty="0"/>
            </a:br>
            <a:r>
              <a:rPr lang="zh-CN" altLang="en-US" sz="3200" dirty="0"/>
              <a:t>即将到</a:t>
            </a:r>
            <a:r>
              <a:rPr lang="en-US" altLang="zh-CN" sz="3200" dirty="0"/>
              <a:t>20</a:t>
            </a:r>
            <a:r>
              <a:rPr lang="zh-CN" altLang="en-US" sz="3200" dirty="0"/>
              <a:t>比特</a:t>
            </a:r>
            <a:endParaRPr lang="zh-CN" altLang="en-US" sz="3200" dirty="0"/>
          </a:p>
        </p:txBody>
      </p:sp>
      <p:pic>
        <p:nvPicPr>
          <p:cNvPr id="47110" name="Picture 7" descr="文家炎PhD_review"/>
          <p:cNvPicPr>
            <a:picLocks noChangeAspect="1"/>
          </p:cNvPicPr>
          <p:nvPr/>
        </p:nvPicPr>
        <p:blipFill>
          <a:blip r:embed="rId2"/>
          <a:stretch>
            <a:fillRect/>
          </a:stretch>
        </p:blipFill>
        <p:spPr>
          <a:xfrm>
            <a:off x="0" y="0"/>
            <a:ext cx="1071563" cy="1071563"/>
          </a:xfrm>
          <a:prstGeom prst="rect">
            <a:avLst/>
          </a:prstGeom>
          <a:noFill/>
          <a:ln w="9525">
            <a:noFill/>
          </a:ln>
        </p:spPr>
      </p:pic>
      <p:pic>
        <p:nvPicPr>
          <p:cNvPr id="47111" name="图片 1"/>
          <p:cNvPicPr>
            <a:picLocks noChangeAspect="1"/>
          </p:cNvPicPr>
          <p:nvPr/>
        </p:nvPicPr>
        <p:blipFill>
          <a:blip r:embed="rId3"/>
          <a:stretch>
            <a:fillRect/>
          </a:stretch>
        </p:blipFill>
        <p:spPr>
          <a:xfrm>
            <a:off x="1806575" y="1125538"/>
            <a:ext cx="5688013" cy="3984625"/>
          </a:xfrm>
          <a:prstGeom prst="rect">
            <a:avLst/>
          </a:prstGeom>
          <a:noFill/>
          <a:ln w="9525">
            <a:noFill/>
          </a:ln>
        </p:spPr>
      </p:pic>
    </p:spTree>
  </p:cSld>
  <p:clrMapOvr>
    <a:masterClrMapping/>
  </p:clrMapOvr>
  <p:transition advTm="172"/>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scene3d>
              <a:camera prst="orthographicFront"/>
              <a:lightRig rig="threePt" dir="t"/>
            </a:scene3d>
          </a:bodyPr>
          <a:p>
            <a:r>
              <a:rPr sz="3600">
                <a:ln/>
                <a:solidFill>
                  <a:schemeClr val="tx1"/>
                </a:solidFill>
                <a:effectLst>
                  <a:outerShdw blurRad="38100" dist="19050" dir="2700000" algn="tl" rotWithShape="0">
                    <a:schemeClr val="dk1">
                      <a:alpha val="40000"/>
                    </a:schemeClr>
                  </a:outerShdw>
                </a:effectLst>
              </a:rPr>
              <a:t>中国科学院-阿里巴巴量子计算实验室</a:t>
            </a:r>
            <a:endParaRPr sz="3600">
              <a:ln/>
              <a:solidFill>
                <a:schemeClr val="tx1"/>
              </a:solidFill>
              <a:effectLst>
                <a:outerShdw blurRad="38100" dist="19050" dir="2700000" algn="tl" rotWithShape="0">
                  <a:schemeClr val="dk1">
                    <a:alpha val="40000"/>
                  </a:schemeClr>
                </a:outerShdw>
              </a:effectLst>
            </a:endParaRPr>
          </a:p>
        </p:txBody>
      </p:sp>
      <p:pic>
        <p:nvPicPr>
          <p:cNvPr id="4" name="内容占位符 3"/>
          <p:cNvPicPr>
            <a:picLocks noChangeAspect="1"/>
          </p:cNvPicPr>
          <p:nvPr>
            <p:ph idx="1"/>
          </p:nvPr>
        </p:nvPicPr>
        <p:blipFill>
          <a:blip r:embed="rId1"/>
          <a:stretch>
            <a:fillRect/>
          </a:stretch>
        </p:blipFill>
        <p:spPr>
          <a:xfrm>
            <a:off x="955675" y="1483360"/>
            <a:ext cx="6096000" cy="4067175"/>
          </a:xfrm>
          <a:prstGeom prst="rect">
            <a:avLst/>
          </a:prstGeom>
        </p:spPr>
      </p:pic>
      <p:sp>
        <p:nvSpPr>
          <p:cNvPr id="5" name="文本框 4"/>
          <p:cNvSpPr txBox="1"/>
          <p:nvPr/>
        </p:nvSpPr>
        <p:spPr>
          <a:xfrm>
            <a:off x="7141845" y="1721485"/>
            <a:ext cx="1783080" cy="3538220"/>
          </a:xfrm>
          <a:prstGeom prst="rect">
            <a:avLst/>
          </a:prstGeom>
          <a:noFill/>
        </p:spPr>
        <p:txBody>
          <a:bodyPr wrap="square" rtlCol="0" anchor="t">
            <a:spAutoFit/>
          </a:bodyPr>
          <a:p>
            <a:r>
              <a:rPr lang="zh-CN" altLang="en-US" sz="1600" b="1"/>
              <a:t>中2015年7月30日在上海成立。实验室将结合阿里云在经典计算算法、架构和云计算方面的技术优势，以及中科院在量子计算和模拟、量子人工智能等方面的优势，颠覆摩尔定律，探索超越经典计算机的下一代超快计算技术。</a:t>
            </a:r>
            <a:endParaRPr lang="zh-CN" altLang="en-US" sz="1600" b="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45058" name="灯片编号占位符 8"/>
          <p:cNvSpPr>
            <a:spLocks noGrp="1"/>
          </p:cNvSpPr>
          <p:nvPr>
            <p:ph type="sldNum" sz="quarter" idx="12"/>
          </p:nvPr>
        </p:nvSpPr>
        <p:spPr>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pic>
        <p:nvPicPr>
          <p:cNvPr id="45059" name="Picture 2"/>
          <p:cNvPicPr>
            <a:picLocks noChangeAspect="1"/>
          </p:cNvPicPr>
          <p:nvPr/>
        </p:nvPicPr>
        <p:blipFill>
          <a:blip r:embed="rId1"/>
          <a:stretch>
            <a:fillRect/>
          </a:stretch>
        </p:blipFill>
        <p:spPr>
          <a:xfrm>
            <a:off x="900113" y="1125538"/>
            <a:ext cx="6829425" cy="3028950"/>
          </a:xfrm>
          <a:prstGeom prst="rect">
            <a:avLst/>
          </a:prstGeom>
          <a:noFill/>
          <a:ln w="9525">
            <a:noFill/>
          </a:ln>
        </p:spPr>
      </p:pic>
      <p:pic>
        <p:nvPicPr>
          <p:cNvPr id="45060" name="Picture 7" descr="http://www.people.com.cn/mediafile/pic/20160122/96/3543450157957322872.jpg"/>
          <p:cNvPicPr>
            <a:picLocks noChangeAspect="1"/>
          </p:cNvPicPr>
          <p:nvPr/>
        </p:nvPicPr>
        <p:blipFill>
          <a:blip r:embed="rId2"/>
          <a:stretch>
            <a:fillRect/>
          </a:stretch>
        </p:blipFill>
        <p:spPr>
          <a:xfrm>
            <a:off x="3286125" y="4143375"/>
            <a:ext cx="3000375" cy="1800225"/>
          </a:xfrm>
          <a:prstGeom prst="rect">
            <a:avLst/>
          </a:prstGeom>
          <a:noFill/>
          <a:ln w="9525">
            <a:noFill/>
          </a:ln>
        </p:spPr>
      </p:pic>
    </p:spTree>
  </p:cSld>
  <p:clrMapOvr>
    <a:masterClrMapping/>
  </p:clrMapOvr>
  <p:transition advTm="172"/>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081" name="Picture 2"/>
          <p:cNvPicPr>
            <a:picLocks noChangeAspect="1"/>
          </p:cNvPicPr>
          <p:nvPr/>
        </p:nvPicPr>
        <p:blipFill>
          <a:blip r:embed="rId1"/>
          <a:stretch>
            <a:fillRect/>
          </a:stretch>
        </p:blipFill>
        <p:spPr>
          <a:xfrm>
            <a:off x="1104900" y="0"/>
            <a:ext cx="8039100" cy="1790700"/>
          </a:xfrm>
          <a:prstGeom prst="rect">
            <a:avLst/>
          </a:prstGeom>
          <a:noFill/>
          <a:ln w="9525">
            <a:noFill/>
          </a:ln>
        </p:spPr>
      </p:pic>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46083" name="灯片编号占位符 8"/>
          <p:cNvSpPr>
            <a:spLocks noGrp="1"/>
          </p:cNvSpPr>
          <p:nvPr>
            <p:ph type="sldNum" sz="quarter" idx="12"/>
          </p:nvPr>
        </p:nvSpPr>
        <p:spPr>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sp>
        <p:nvSpPr>
          <p:cNvPr id="10" name="标题 1"/>
          <p:cNvSpPr txBox="1"/>
          <p:nvPr/>
        </p:nvSpPr>
        <p:spPr bwMode="auto">
          <a:xfrm>
            <a:off x="882650" y="201613"/>
            <a:ext cx="70294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b="1" strike="noStrike" noProof="1" dirty="0">
                <a:latin typeface="+mj-lt"/>
                <a:ea typeface="+mj-ea"/>
                <a:cs typeface="+mj-cs"/>
                <a:sym typeface="+mn-ea"/>
              </a:rPr>
              <a:t>量子卫星</a:t>
            </a:r>
            <a:endParaRPr kumimoji="1" lang="zh-CN" altLang="en-US" sz="4400" b="1" i="0" u="none" strike="noStrike" kern="1200" cap="none" spc="0" normalizeH="0" baseline="0" noProof="0" dirty="0" smtClean="0">
              <a:ln>
                <a:noFill/>
              </a:ln>
              <a:solidFill>
                <a:schemeClr val="tx1"/>
              </a:solidFill>
              <a:effectLst/>
              <a:uLnTx/>
              <a:uFillTx/>
              <a:latin typeface="굴림" pitchFamily="34" charset="-127"/>
              <a:ea typeface="굴림" pitchFamily="34" charset="-127"/>
              <a:cs typeface="+mn-cs"/>
            </a:endParaRPr>
          </a:p>
        </p:txBody>
      </p:sp>
      <p:pic>
        <p:nvPicPr>
          <p:cNvPr id="46085" name="Picture 2"/>
          <p:cNvPicPr>
            <a:picLocks noChangeAspect="1"/>
          </p:cNvPicPr>
          <p:nvPr/>
        </p:nvPicPr>
        <p:blipFill>
          <a:blip r:embed="rId2"/>
          <a:stretch>
            <a:fillRect/>
          </a:stretch>
        </p:blipFill>
        <p:spPr>
          <a:xfrm>
            <a:off x="1917700" y="1196975"/>
            <a:ext cx="4957763" cy="3781425"/>
          </a:xfrm>
          <a:prstGeom prst="rect">
            <a:avLst/>
          </a:prstGeom>
          <a:noFill/>
          <a:ln w="9525">
            <a:noFill/>
          </a:ln>
        </p:spPr>
      </p:pic>
      <p:sp>
        <p:nvSpPr>
          <p:cNvPr id="46086" name="标题 13"/>
          <p:cNvSpPr>
            <a:spLocks noGrp="1"/>
          </p:cNvSpPr>
          <p:nvPr>
            <p:ph type="ctrTitle"/>
          </p:nvPr>
        </p:nvSpPr>
        <p:spPr>
          <a:xfrm>
            <a:off x="755650" y="5229225"/>
            <a:ext cx="7772400" cy="911225"/>
          </a:xfrm>
          <a:ln/>
        </p:spPr>
        <p:txBody>
          <a:bodyPr wrap="square" lIns="91440" tIns="45720" rIns="91440" bIns="45720" anchor="ctr"/>
          <a:p>
            <a:pPr/>
            <a:r>
              <a:rPr lang="en-US" altLang="zh-CN" sz="3200" dirty="0"/>
              <a:t>2016</a:t>
            </a:r>
            <a:r>
              <a:rPr lang="zh-CN" altLang="en-US" sz="3200" dirty="0"/>
              <a:t>年</a:t>
            </a:r>
            <a:r>
              <a:rPr lang="en-US" altLang="zh-CN" sz="3200" dirty="0"/>
              <a:t>8</a:t>
            </a:r>
            <a:r>
              <a:rPr lang="zh-CN" altLang="en-US" sz="3200" dirty="0"/>
              <a:t>月</a:t>
            </a:r>
            <a:r>
              <a:rPr lang="en-US" altLang="zh-CN" sz="3200" dirty="0"/>
              <a:t>16</a:t>
            </a:r>
            <a:r>
              <a:rPr lang="zh-CN" altLang="en-US" sz="3200" dirty="0"/>
              <a:t>日，中国造量子卫星</a:t>
            </a:r>
            <a:br>
              <a:rPr lang="en-US" altLang="zh-CN" sz="3200" dirty="0"/>
            </a:br>
            <a:r>
              <a:rPr lang="zh-CN" altLang="en-US" sz="3200" dirty="0"/>
              <a:t>“墨子号”发射成功   </a:t>
            </a:r>
            <a:endParaRPr lang="zh-CN" altLang="en-US" sz="3200" dirty="0"/>
          </a:p>
        </p:txBody>
      </p:sp>
      <p:pic>
        <p:nvPicPr>
          <p:cNvPr id="46087" name="Picture 7" descr="文家炎PhD_review"/>
          <p:cNvPicPr>
            <a:picLocks noChangeAspect="1"/>
          </p:cNvPicPr>
          <p:nvPr/>
        </p:nvPicPr>
        <p:blipFill>
          <a:blip r:embed="rId3"/>
          <a:stretch>
            <a:fillRect/>
          </a:stretch>
        </p:blipFill>
        <p:spPr>
          <a:xfrm>
            <a:off x="0" y="0"/>
            <a:ext cx="1071563" cy="1071563"/>
          </a:xfrm>
          <a:prstGeom prst="rect">
            <a:avLst/>
          </a:prstGeom>
          <a:noFill/>
          <a:ln w="9525">
            <a:noFill/>
          </a:ln>
        </p:spPr>
      </p:pic>
    </p:spTree>
  </p:cSld>
  <p:clrMapOvr>
    <a:masterClrMapping/>
  </p:clrMapOvr>
  <p:transition advTm="172"/>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8129" name="Picture 2"/>
          <p:cNvPicPr>
            <a:picLocks noChangeAspect="1"/>
          </p:cNvPicPr>
          <p:nvPr/>
        </p:nvPicPr>
        <p:blipFill>
          <a:blip r:embed="rId1"/>
          <a:stretch>
            <a:fillRect/>
          </a:stretch>
        </p:blipFill>
        <p:spPr>
          <a:xfrm>
            <a:off x="1104900" y="0"/>
            <a:ext cx="8039100" cy="1790700"/>
          </a:xfrm>
          <a:prstGeom prst="rect">
            <a:avLst/>
          </a:prstGeom>
          <a:noFill/>
          <a:ln w="9525">
            <a:noFill/>
          </a:ln>
        </p:spPr>
      </p:pic>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48131" name="灯片编号占位符 8"/>
          <p:cNvSpPr>
            <a:spLocks noGrp="1"/>
          </p:cNvSpPr>
          <p:nvPr>
            <p:ph type="sldNum" sz="quarter" idx="12"/>
          </p:nvPr>
        </p:nvSpPr>
        <p:spPr>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sp>
        <p:nvSpPr>
          <p:cNvPr id="10" name="标题 1"/>
          <p:cNvSpPr txBox="1"/>
          <p:nvPr/>
        </p:nvSpPr>
        <p:spPr bwMode="auto">
          <a:xfrm>
            <a:off x="873125" y="188913"/>
            <a:ext cx="70294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br>
              <a:rPr kumimoji="0" lang="en-US" altLang="zh-CN" sz="4400" b="1" i="0" u="none" strike="noStrike" kern="1200" cap="none" spc="0" normalizeH="0" baseline="0" noProof="0" dirty="0" smtClean="0">
                <a:ln>
                  <a:noFill/>
                </a:ln>
                <a:solidFill>
                  <a:schemeClr val="tx1"/>
                </a:solidFill>
                <a:effectLst/>
                <a:uLnTx/>
                <a:uFillTx/>
                <a:latin typeface="+mj-lt"/>
                <a:ea typeface="+mj-ea"/>
                <a:cs typeface="+mj-cs"/>
              </a:rPr>
            </a:br>
            <a:r>
              <a:rPr kumimoji="0" lang="zh-CN" altLang="en-US" sz="4400" b="1" i="0" u="none" strike="noStrike" kern="1200" cap="none" spc="0" normalizeH="0" baseline="0" noProof="0" dirty="0" smtClean="0">
                <a:ln>
                  <a:noFill/>
                </a:ln>
                <a:solidFill>
                  <a:schemeClr val="tx1"/>
                </a:solidFill>
                <a:effectLst/>
                <a:uLnTx/>
                <a:uFillTx/>
                <a:latin typeface="+mj-lt"/>
                <a:ea typeface="+mj-ea"/>
                <a:cs typeface="+mj-cs"/>
              </a:rPr>
              <a:t>量子通信</a:t>
            </a:r>
            <a:r>
              <a:rPr kumimoji="0" lang="en-US" altLang="zh-CN" sz="4400" b="1" i="0" u="none" strike="noStrike" kern="1200" cap="none" spc="0" normalizeH="0" baseline="0" noProof="0" dirty="0" smtClean="0">
                <a:ln>
                  <a:noFill/>
                </a:ln>
                <a:solidFill>
                  <a:schemeClr val="tx1"/>
                </a:solidFill>
                <a:effectLst/>
                <a:uLnTx/>
                <a:uFillTx/>
                <a:latin typeface="+mj-lt"/>
                <a:ea typeface="+mj-ea"/>
                <a:cs typeface="+mj-cs"/>
              </a:rPr>
              <a:t>——</a:t>
            </a:r>
            <a:r>
              <a:rPr kumimoji="0" lang="zh-CN" altLang="en-US" sz="4400" b="1" i="0" u="none" strike="noStrike" kern="1200" cap="none" spc="0" normalizeH="0" baseline="0" noProof="0" dirty="0" smtClean="0">
                <a:ln>
                  <a:noFill/>
                </a:ln>
                <a:solidFill>
                  <a:schemeClr val="tx1"/>
                </a:solidFill>
                <a:effectLst/>
                <a:uLnTx/>
                <a:uFillTx/>
                <a:latin typeface="+mj-lt"/>
                <a:ea typeface="+mj-ea"/>
                <a:cs typeface="+mj-cs"/>
              </a:rPr>
              <a:t>京沪干线</a:t>
            </a:r>
            <a:br>
              <a:rPr kumimoji="1" lang="zh-CN" altLang="en-US" sz="4400" b="1" i="0" u="none" strike="noStrike" kern="1200" cap="none" spc="0" normalizeH="0" baseline="0" noProof="0" dirty="0" smtClean="0">
                <a:ln>
                  <a:noFill/>
                </a:ln>
                <a:solidFill>
                  <a:schemeClr val="tx1"/>
                </a:solidFill>
                <a:effectLst/>
                <a:uLnTx/>
                <a:uFillTx/>
                <a:latin typeface="굴림" pitchFamily="34" charset="-127"/>
                <a:ea typeface="굴림" pitchFamily="34" charset="-127"/>
                <a:cs typeface="+mn-cs"/>
              </a:rPr>
            </a:br>
            <a:endParaRPr kumimoji="1" lang="zh-CN" altLang="en-US" sz="4400" b="1" i="0" u="none" strike="noStrike" kern="1200" cap="none" spc="0" normalizeH="0" baseline="0" noProof="0" dirty="0" smtClean="0">
              <a:ln>
                <a:noFill/>
              </a:ln>
              <a:solidFill>
                <a:schemeClr val="tx1"/>
              </a:solidFill>
              <a:effectLst/>
              <a:uLnTx/>
              <a:uFillTx/>
              <a:latin typeface="굴림" pitchFamily="34" charset="-127"/>
              <a:ea typeface="굴림" pitchFamily="34" charset="-127"/>
              <a:cs typeface="+mn-cs"/>
            </a:endParaRPr>
          </a:p>
        </p:txBody>
      </p:sp>
      <p:pic>
        <p:nvPicPr>
          <p:cNvPr id="48133" name="图片 2" descr="v2-0a13ad49cfac5149264b0b95adcc02f9_r"/>
          <p:cNvPicPr>
            <a:picLocks noChangeAspect="1"/>
          </p:cNvPicPr>
          <p:nvPr/>
        </p:nvPicPr>
        <p:blipFill>
          <a:blip r:embed="rId2"/>
          <a:stretch>
            <a:fillRect/>
          </a:stretch>
        </p:blipFill>
        <p:spPr>
          <a:xfrm>
            <a:off x="1714500" y="2066925"/>
            <a:ext cx="5715000" cy="2724150"/>
          </a:xfrm>
          <a:prstGeom prst="rect">
            <a:avLst/>
          </a:prstGeom>
          <a:noFill/>
          <a:ln w="9525">
            <a:noFill/>
          </a:ln>
        </p:spPr>
      </p:pic>
    </p:spTree>
  </p:cSld>
  <p:clrMapOvr>
    <a:masterClrMapping/>
  </p:clrMapOvr>
  <p:transition advTm="172"/>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标题 1"/>
          <p:cNvSpPr>
            <a:spLocks noGrp="1"/>
          </p:cNvSpPr>
          <p:nvPr>
            <p:ph type="title"/>
          </p:nvPr>
        </p:nvSpPr>
        <p:spPr>
          <a:ln/>
        </p:spPr>
        <p:txBody>
          <a:bodyPr wrap="square" lIns="91440" tIns="45720" rIns="91440" bIns="45720" anchor="ctr"/>
          <a:p>
            <a:r>
              <a:rPr lang="zh-CN" altLang="en-US" sz="6000" b="1" dirty="0">
                <a:solidFill>
                  <a:srgbClr val="FF0000"/>
                </a:solidFill>
              </a:rPr>
              <a:t>主流问题</a:t>
            </a:r>
            <a:endParaRPr lang="zh-CN" altLang="en-US" sz="6000" b="1" dirty="0">
              <a:solidFill>
                <a:srgbClr val="FF0000"/>
              </a:solidFill>
            </a:endParaRPr>
          </a:p>
        </p:txBody>
      </p:sp>
      <p:graphicFrame>
        <p:nvGraphicFramePr>
          <p:cNvPr id="4" name="内容占位符 3"/>
          <p:cNvGraphicFramePr>
            <a:graphicFrameLocks noGrp="1"/>
          </p:cNvGraphicFramePr>
          <p:nvPr>
            <p:ph idx="1"/>
          </p:nvPr>
        </p:nvGraphicFramePr>
        <p:xfrm>
          <a:off x="457200" y="1600200"/>
          <a:ext cx="8229600" cy="452596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69" name="Picture 7" descr="文家炎PhD_review"/>
          <p:cNvPicPr>
            <a:picLocks noChangeAspect="1"/>
          </p:cNvPicPr>
          <p:nvPr/>
        </p:nvPicPr>
        <p:blipFill>
          <a:blip r:embed="rId1"/>
          <a:stretch>
            <a:fillRect/>
          </a:stretch>
        </p:blipFill>
        <p:spPr>
          <a:xfrm>
            <a:off x="0" y="0"/>
            <a:ext cx="1071563" cy="1071563"/>
          </a:xfrm>
          <a:prstGeom prst="rect">
            <a:avLst/>
          </a:prstGeom>
          <a:noFill/>
          <a:ln w="9525">
            <a:noFill/>
          </a:ln>
        </p:spPr>
      </p:pic>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7171" name="灯片编号占位符 8"/>
          <p:cNvSpPr>
            <a:spLocks noGrp="1"/>
          </p:cNvSpPr>
          <p:nvPr>
            <p:ph type="sldNum" sz="quarter" idx="12"/>
          </p:nvPr>
        </p:nvSpPr>
        <p:spPr>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sp>
        <p:nvSpPr>
          <p:cNvPr id="6150" name="副标题 9"/>
          <p:cNvSpPr>
            <a:spLocks noGrp="1"/>
          </p:cNvSpPr>
          <p:nvPr>
            <p:ph type="subTitle" idx="1"/>
          </p:nvPr>
        </p:nvSpPr>
        <p:spPr>
          <a:xfrm>
            <a:off x="4143375" y="3386138"/>
            <a:ext cx="3629025" cy="1471612"/>
          </a:xfrm>
          <a:ln/>
        </p:spPr>
        <p:txBody>
          <a:bodyPr wrap="square" lIns="91440" tIns="45720" rIns="91440" bIns="45720" anchor="t"/>
          <a:p>
            <a:pPr/>
            <a:r>
              <a:rPr lang="zh-CN" altLang="en-US" sz="3600" b="1" kern="1200" dirty="0">
                <a:solidFill>
                  <a:srgbClr val="FF0000"/>
                </a:solidFill>
                <a:latin typeface="微软雅黑" panose="020B0503020204020204" pitchFamily="34" charset="-122"/>
                <a:ea typeface="微软雅黑" panose="020B0503020204020204" pitchFamily="34" charset="-122"/>
                <a:cs typeface="+mn-cs"/>
              </a:rPr>
              <a:t>信息处理与计算</a:t>
            </a:r>
            <a:endParaRPr lang="zh-CN" altLang="en-US" sz="3600" b="1" kern="1200" dirty="0">
              <a:solidFill>
                <a:srgbClr val="FF0000"/>
              </a:solidFill>
              <a:latin typeface="微软雅黑" panose="020B0503020204020204" pitchFamily="34" charset="-122"/>
              <a:ea typeface="微软雅黑" panose="020B0503020204020204" pitchFamily="34" charset="-122"/>
              <a:cs typeface="+mn-cs"/>
            </a:endParaRPr>
          </a:p>
        </p:txBody>
      </p:sp>
      <p:sp>
        <p:nvSpPr>
          <p:cNvPr id="7173" name="标题 13"/>
          <p:cNvSpPr>
            <a:spLocks noGrp="1"/>
          </p:cNvSpPr>
          <p:nvPr>
            <p:ph type="ctrTitle"/>
          </p:nvPr>
        </p:nvSpPr>
        <p:spPr>
          <a:xfrm>
            <a:off x="571500" y="1285875"/>
            <a:ext cx="7772400" cy="1470025"/>
          </a:xfrm>
          <a:ln/>
        </p:spPr>
        <p:txBody>
          <a:bodyPr wrap="square" lIns="91440" tIns="45720" rIns="91440" bIns="45720" anchor="ctr"/>
          <a:p>
            <a:pPr/>
            <a:r>
              <a:rPr lang="zh-CN" altLang="en-US" sz="4000" b="1" dirty="0">
                <a:latin typeface="微软雅黑" panose="020B0503020204020204" pitchFamily="34" charset="-122"/>
                <a:ea typeface="微软雅黑" panose="020B0503020204020204" pitchFamily="34" charset="-122"/>
              </a:rPr>
              <a:t>二十世纪最重要的新兴</a:t>
            </a:r>
            <a:br>
              <a:rPr lang="en-US" altLang="zh-CN" sz="4000" b="1" dirty="0">
                <a:latin typeface="微软雅黑" panose="020B0503020204020204" pitchFamily="34" charset="-122"/>
                <a:ea typeface="微软雅黑" panose="020B0503020204020204" pitchFamily="34" charset="-122"/>
              </a:rPr>
            </a:br>
            <a:r>
              <a:rPr lang="zh-CN" altLang="en-US" sz="4000" b="1" dirty="0">
                <a:latin typeface="微软雅黑" panose="020B0503020204020204" pitchFamily="34" charset="-122"/>
                <a:ea typeface="微软雅黑" panose="020B0503020204020204" pitchFamily="34" charset="-122"/>
              </a:rPr>
              <a:t>技术是什么？</a:t>
            </a:r>
            <a:endParaRPr lang="zh-CN" altLang="en-US" sz="4000" b="1" dirty="0">
              <a:latin typeface="微软雅黑" panose="020B0503020204020204" pitchFamily="34" charset="-122"/>
              <a:ea typeface="微软雅黑" panose="020B0503020204020204" pitchFamily="34" charset="-122"/>
            </a:endParaRPr>
          </a:p>
        </p:txBody>
      </p:sp>
      <p:pic>
        <p:nvPicPr>
          <p:cNvPr id="7174" name="图片 5" descr="quantum-computing.jpg"/>
          <p:cNvPicPr>
            <a:picLocks noChangeAspect="1"/>
          </p:cNvPicPr>
          <p:nvPr/>
        </p:nvPicPr>
        <p:blipFill>
          <a:blip r:embed="rId2"/>
          <a:stretch>
            <a:fillRect/>
          </a:stretch>
        </p:blipFill>
        <p:spPr>
          <a:xfrm>
            <a:off x="1071563" y="3214688"/>
            <a:ext cx="3171825" cy="2428875"/>
          </a:xfrm>
          <a:prstGeom prst="rect">
            <a:avLst/>
          </a:prstGeom>
          <a:noFill/>
          <a:ln w="9525">
            <a:noFill/>
          </a:ln>
        </p:spPr>
      </p:pic>
    </p:spTree>
  </p:cSld>
  <p:clrMapOvr>
    <a:masterClrMapping/>
  </p:clrMapOvr>
  <p:transition advTm="20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xEl>
                                              <p:charRg st="0"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标题 1"/>
          <p:cNvSpPr>
            <a:spLocks noGrp="1"/>
          </p:cNvSpPr>
          <p:nvPr>
            <p:ph type="title"/>
          </p:nvPr>
        </p:nvSpPr>
        <p:spPr>
          <a:ln/>
        </p:spPr>
        <p:txBody>
          <a:bodyPr wrap="square" lIns="91440" tIns="45720" rIns="91440" bIns="45720" anchor="ctr"/>
          <a:p>
            <a:r>
              <a:rPr lang="zh-CN" altLang="en-US" b="1" dirty="0">
                <a:solidFill>
                  <a:srgbClr val="FF0000"/>
                </a:solidFill>
              </a:rPr>
              <a:t>量子算法</a:t>
            </a:r>
            <a:endParaRPr lang="zh-CN" altLang="en-US" b="1" dirty="0">
              <a:solidFill>
                <a:srgbClr val="FF0000"/>
              </a:solidFill>
            </a:endParaRPr>
          </a:p>
        </p:txBody>
      </p:sp>
      <p:graphicFrame>
        <p:nvGraphicFramePr>
          <p:cNvPr id="4" name="内容占位符 3"/>
          <p:cNvGraphicFramePr>
            <a:graphicFrameLocks noGrp="1"/>
          </p:cNvGraphicFramePr>
          <p:nvPr>
            <p:ph idx="1"/>
          </p:nvPr>
        </p:nvGraphicFramePr>
        <p:xfrm>
          <a:off x="457200" y="1591945"/>
          <a:ext cx="8229600" cy="45259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标题 1"/>
          <p:cNvSpPr>
            <a:spLocks noGrp="1"/>
          </p:cNvSpPr>
          <p:nvPr>
            <p:ph type="title"/>
          </p:nvPr>
        </p:nvSpPr>
        <p:spPr>
          <a:ln/>
        </p:spPr>
        <p:txBody>
          <a:bodyPr wrap="square" lIns="91440" tIns="45720" rIns="91440" bIns="45720" anchor="ctr"/>
          <a:p>
            <a:r>
              <a:rPr lang="zh-CN" altLang="en-US" b="1" dirty="0">
                <a:solidFill>
                  <a:srgbClr val="FF0000"/>
                </a:solidFill>
              </a:rPr>
              <a:t>量子安全</a:t>
            </a:r>
            <a:endParaRPr lang="zh-CN" altLang="en-US" b="1" dirty="0">
              <a:solidFill>
                <a:srgbClr val="FF0000"/>
              </a:solidFill>
            </a:endParaRPr>
          </a:p>
        </p:txBody>
      </p:sp>
      <p:graphicFrame>
        <p:nvGraphicFramePr>
          <p:cNvPr id="4" name="内容占位符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225" name="Picture 7" descr="文家炎PhD_review"/>
          <p:cNvPicPr>
            <a:picLocks noChangeAspect="1"/>
          </p:cNvPicPr>
          <p:nvPr/>
        </p:nvPicPr>
        <p:blipFill>
          <a:blip r:embed="rId1"/>
          <a:stretch>
            <a:fillRect/>
          </a:stretch>
        </p:blipFill>
        <p:spPr>
          <a:xfrm>
            <a:off x="0" y="0"/>
            <a:ext cx="1071563" cy="1071563"/>
          </a:xfrm>
          <a:prstGeom prst="rect">
            <a:avLst/>
          </a:prstGeom>
          <a:noFill/>
          <a:ln w="9525">
            <a:noFill/>
          </a:ln>
        </p:spPr>
      </p:pic>
      <p:sp>
        <p:nvSpPr>
          <p:cNvPr id="52226" name="标题 1"/>
          <p:cNvSpPr>
            <a:spLocks noGrp="1"/>
          </p:cNvSpPr>
          <p:nvPr>
            <p:ph type="ctrTitle"/>
          </p:nvPr>
        </p:nvSpPr>
        <p:spPr>
          <a:xfrm>
            <a:off x="900113" y="71438"/>
            <a:ext cx="7029450" cy="869950"/>
          </a:xfrm>
          <a:ln/>
        </p:spPr>
        <p:txBody>
          <a:bodyPr wrap="square" lIns="91440" tIns="45720" rIns="91440" bIns="45720" anchor="ctr"/>
          <a:p>
            <a:pPr>
              <a:lnSpc>
                <a:spcPts val="4000"/>
              </a:lnSpc>
            </a:pPr>
            <a:br>
              <a:rPr lang="en-US" altLang="zh-CN" sz="3600" dirty="0">
                <a:latin typeface="微软雅黑" panose="020B0503020204020204" pitchFamily="34" charset="-122"/>
                <a:ea typeface="微软雅黑" panose="020B0503020204020204" pitchFamily="34" charset="-122"/>
              </a:rPr>
            </a:br>
            <a:r>
              <a:rPr lang="zh-CN" altLang="en-US" sz="3600" b="1" dirty="0">
                <a:solidFill>
                  <a:srgbClr val="FF0000"/>
                </a:solidFill>
                <a:latin typeface="微软雅黑" panose="020B0503020204020204" pitchFamily="34" charset="-122"/>
                <a:ea typeface="微软雅黑" panose="020B0503020204020204" pitchFamily="34" charset="-122"/>
              </a:rPr>
              <a:t>量子纠缠的能力</a:t>
            </a:r>
            <a:r>
              <a:rPr lang="en-US" altLang="zh-CN" sz="3600" b="1" dirty="0">
                <a:solidFill>
                  <a:srgbClr val="FF0000"/>
                </a:solidFill>
                <a:latin typeface="微软雅黑" panose="020B0503020204020204" pitchFamily="34" charset="-122"/>
                <a:ea typeface="微软雅黑" panose="020B0503020204020204" pitchFamily="34" charset="-122"/>
              </a:rPr>
              <a:t>—</a:t>
            </a:r>
            <a:r>
              <a:rPr lang="zh-CN" altLang="en-US" sz="3600" b="1" dirty="0">
                <a:solidFill>
                  <a:srgbClr val="FF0000"/>
                </a:solidFill>
                <a:latin typeface="微软雅黑" panose="020B0503020204020204" pitchFamily="34" charset="-122"/>
                <a:ea typeface="微软雅黑" panose="020B0503020204020204" pitchFamily="34" charset="-122"/>
              </a:rPr>
              <a:t>隐形传态</a:t>
            </a:r>
            <a:br>
              <a:rPr lang="zh-CN" altLang="en-US" sz="3600" b="1" dirty="0"/>
            </a:br>
            <a:endParaRPr lang="en-US" altLang="zh-CN" sz="3600" b="1" dirty="0">
              <a:latin typeface="微软雅黑" panose="020B0503020204020204" pitchFamily="34" charset="-122"/>
              <a:ea typeface="微软雅黑" panose="020B0503020204020204" pitchFamily="34" charset="-122"/>
            </a:endParaRPr>
          </a:p>
        </p:txBody>
      </p:sp>
      <p:sp>
        <p:nvSpPr>
          <p:cNvPr id="52227" name="副标题 2"/>
          <p:cNvSpPr>
            <a:spLocks noGrp="1"/>
          </p:cNvSpPr>
          <p:nvPr>
            <p:ph type="subTitle" idx="1"/>
          </p:nvPr>
        </p:nvSpPr>
        <p:spPr>
          <a:xfrm>
            <a:off x="857250" y="1214438"/>
            <a:ext cx="6929438" cy="5000625"/>
          </a:xfrm>
          <a:ln/>
        </p:spPr>
        <p:txBody>
          <a:bodyPr wrap="square" lIns="91440" tIns="45720" rIns="91440" bIns="45720" anchor="t"/>
          <a:p>
            <a:pPr algn="l">
              <a:lnSpc>
                <a:spcPts val="4000"/>
              </a:lnSpc>
            </a:pPr>
            <a:r>
              <a:rPr lang="en-US" altLang="zh-CN" sz="2400" b="1" kern="1200" dirty="0">
                <a:solidFill>
                  <a:schemeClr val="tx1"/>
                </a:solidFill>
                <a:latin typeface="微软雅黑" panose="020B0503020204020204" pitchFamily="34" charset="-122"/>
                <a:ea typeface="微软雅黑" panose="020B0503020204020204" pitchFamily="34" charset="-122"/>
                <a:cs typeface="+mn-cs"/>
              </a:rPr>
              <a:t>1993</a:t>
            </a:r>
            <a:r>
              <a:rPr lang="zh-CN" altLang="en-US" sz="2400" b="1" kern="1200" dirty="0">
                <a:solidFill>
                  <a:schemeClr val="tx1"/>
                </a:solidFill>
                <a:latin typeface="微软雅黑" panose="020B0503020204020204" pitchFamily="34" charset="-122"/>
                <a:ea typeface="微软雅黑" panose="020B0503020204020204" pitchFamily="34" charset="-122"/>
                <a:cs typeface="+mn-cs"/>
              </a:rPr>
              <a:t>年</a:t>
            </a:r>
            <a:r>
              <a:rPr lang="en-US" altLang="zh-CN" sz="2400" b="1" kern="1200" dirty="0">
                <a:solidFill>
                  <a:schemeClr val="tx1"/>
                </a:solidFill>
                <a:latin typeface="微软雅黑" panose="020B0503020204020204" pitchFamily="34" charset="-122"/>
                <a:ea typeface="微软雅黑" panose="020B0503020204020204" pitchFamily="34" charset="-122"/>
                <a:cs typeface="+mn-cs"/>
              </a:rPr>
              <a:t>Bennet</a:t>
            </a:r>
            <a:r>
              <a:rPr lang="zh-CN" altLang="en-US" sz="2400" b="1" kern="1200" dirty="0">
                <a:solidFill>
                  <a:schemeClr val="tx1"/>
                </a:solidFill>
                <a:latin typeface="微软雅黑" panose="020B0503020204020204" pitchFamily="34" charset="-122"/>
                <a:ea typeface="微软雅黑" panose="020B0503020204020204" pitchFamily="34" charset="-122"/>
                <a:cs typeface="+mn-cs"/>
              </a:rPr>
              <a:t>等来自</a:t>
            </a:r>
            <a:r>
              <a:rPr lang="en-US" altLang="zh-CN" sz="2400" b="1" kern="1200" dirty="0">
                <a:solidFill>
                  <a:schemeClr val="tx1"/>
                </a:solidFill>
                <a:latin typeface="微软雅黑" panose="020B0503020204020204" pitchFamily="34" charset="-122"/>
                <a:ea typeface="微软雅黑" panose="020B0503020204020204" pitchFamily="34" charset="-122"/>
                <a:cs typeface="+mn-cs"/>
              </a:rPr>
              <a:t>4</a:t>
            </a:r>
            <a:r>
              <a:rPr lang="zh-CN" altLang="en-US" sz="2400" b="1" kern="1200" dirty="0">
                <a:solidFill>
                  <a:schemeClr val="tx1"/>
                </a:solidFill>
                <a:latin typeface="微软雅黑" panose="020B0503020204020204" pitchFamily="34" charset="-122"/>
                <a:ea typeface="微软雅黑" panose="020B0503020204020204" pitchFamily="34" charset="-122"/>
                <a:cs typeface="+mn-cs"/>
              </a:rPr>
              <a:t>个国家的六们科学家联名发表的一篇文章提出了量子隐形传态的设想，其原理是利用</a:t>
            </a:r>
            <a:r>
              <a:rPr lang="zh-CN" altLang="en-US" sz="2400" b="1" kern="1200" dirty="0">
                <a:solidFill>
                  <a:srgbClr val="FF0000"/>
                </a:solidFill>
                <a:latin typeface="微软雅黑" panose="020B0503020204020204" pitchFamily="34" charset="-122"/>
                <a:ea typeface="微软雅黑" panose="020B0503020204020204" pitchFamily="34" charset="-122"/>
                <a:cs typeface="+mn-cs"/>
              </a:rPr>
              <a:t>量子态纠缠</a:t>
            </a:r>
            <a:r>
              <a:rPr lang="en-US" altLang="zh-CN" sz="2400" b="1" kern="1200" dirty="0">
                <a:solidFill>
                  <a:srgbClr val="FF0000"/>
                </a:solidFill>
                <a:latin typeface="微软雅黑" panose="020B0503020204020204" pitchFamily="34" charset="-122"/>
                <a:ea typeface="微软雅黑" panose="020B0503020204020204" pitchFamily="34" charset="-122"/>
                <a:cs typeface="+mn-cs"/>
              </a:rPr>
              <a:t>EPR</a:t>
            </a:r>
            <a:r>
              <a:rPr lang="zh-CN" altLang="en-US" sz="2400" b="1" kern="1200" dirty="0">
                <a:solidFill>
                  <a:schemeClr val="tx1"/>
                </a:solidFill>
                <a:latin typeface="微软雅黑" panose="020B0503020204020204" pitchFamily="34" charset="-122"/>
                <a:ea typeface="微软雅黑" panose="020B0503020204020204" pitchFamily="34" charset="-122"/>
                <a:cs typeface="+mn-cs"/>
              </a:rPr>
              <a:t>粒子对的远程关联。</a:t>
            </a:r>
            <a:r>
              <a:rPr lang="en-US" altLang="zh-CN" sz="2400" b="1" kern="1200" dirty="0">
                <a:solidFill>
                  <a:schemeClr val="tx1"/>
                </a:solidFill>
                <a:latin typeface="微软雅黑" panose="020B0503020204020204" pitchFamily="34" charset="-122"/>
                <a:ea typeface="微软雅黑" panose="020B0503020204020204" pitchFamily="34" charset="-122"/>
                <a:cs typeface="+mn-cs"/>
              </a:rPr>
              <a:t>                           </a:t>
            </a:r>
            <a:endParaRPr lang="en-US" altLang="zh-CN" sz="2400" b="1" kern="1200" dirty="0">
              <a:solidFill>
                <a:schemeClr val="tx1"/>
              </a:solidFill>
              <a:latin typeface="微软雅黑" panose="020B0503020204020204" pitchFamily="34" charset="-122"/>
              <a:ea typeface="微软雅黑" panose="020B0503020204020204" pitchFamily="34" charset="-122"/>
              <a:cs typeface="+mn-cs"/>
            </a:endParaRPr>
          </a:p>
          <a:p>
            <a:pPr algn="l">
              <a:lnSpc>
                <a:spcPts val="4000"/>
              </a:lnSpc>
            </a:pPr>
            <a:r>
              <a:rPr lang="en-US" altLang="zh-CN" sz="4000" kern="1200" dirty="0">
                <a:solidFill>
                  <a:srgbClr val="FF0000"/>
                </a:solidFill>
                <a:latin typeface="微软雅黑" panose="020B0503020204020204" pitchFamily="34" charset="-122"/>
                <a:ea typeface="微软雅黑" panose="020B0503020204020204" pitchFamily="34" charset="-122"/>
                <a:cs typeface="+mn-cs"/>
              </a:rPr>
              <a:t>                 </a:t>
            </a:r>
            <a:endParaRPr lang="en-US" altLang="zh-CN" sz="4000" kern="1200" dirty="0">
              <a:solidFill>
                <a:srgbClr val="FF0000"/>
              </a:solidFill>
              <a:latin typeface="微软雅黑" panose="020B0503020204020204" pitchFamily="34" charset="-122"/>
              <a:ea typeface="微软雅黑" panose="020B0503020204020204" pitchFamily="34" charset="-122"/>
              <a:cs typeface="+mn-cs"/>
            </a:endParaRPr>
          </a:p>
          <a:p>
            <a:pPr algn="l">
              <a:lnSpc>
                <a:spcPts val="4000"/>
              </a:lnSpc>
            </a:pPr>
            <a:endParaRPr lang="en-US" altLang="zh-CN" sz="2400" kern="1200" dirty="0">
              <a:solidFill>
                <a:schemeClr val="tx1"/>
              </a:solidFill>
              <a:latin typeface="微软雅黑" panose="020B0503020204020204" pitchFamily="34" charset="-122"/>
              <a:ea typeface="微软雅黑" panose="020B0503020204020204" pitchFamily="34" charset="-122"/>
              <a:cs typeface="+mn-cs"/>
            </a:endParaRPr>
          </a:p>
          <a:p>
            <a:pPr algn="l">
              <a:lnSpc>
                <a:spcPts val="4000"/>
              </a:lnSpc>
              <a:buFont typeface="Wingdings" panose="05000000000000000000" pitchFamily="2" charset="2"/>
              <a:buChar char="Ø"/>
            </a:pPr>
            <a:endParaRPr lang="en-US" altLang="zh-CN" sz="2400" kern="1200" dirty="0">
              <a:solidFill>
                <a:schemeClr val="tx1"/>
              </a:solidFill>
              <a:latin typeface="微软雅黑" panose="020B0503020204020204" pitchFamily="34" charset="-122"/>
              <a:ea typeface="微软雅黑" panose="020B0503020204020204" pitchFamily="34" charset="-122"/>
              <a:cs typeface="+mn-cs"/>
            </a:endParaRPr>
          </a:p>
          <a:p>
            <a:pPr algn="l">
              <a:lnSpc>
                <a:spcPts val="4000"/>
              </a:lnSpc>
              <a:buFont typeface="Arial" panose="020B0604020202020204" pitchFamily="34" charset="0"/>
              <a:buChar char="•"/>
            </a:pPr>
            <a:endParaRPr lang="en-US" altLang="zh-CN" sz="2400" kern="1200" dirty="0">
              <a:solidFill>
                <a:schemeClr val="tx1"/>
              </a:solidFill>
              <a:latin typeface="微软雅黑" panose="020B0503020204020204" pitchFamily="34" charset="-122"/>
              <a:ea typeface="微软雅黑" panose="020B0503020204020204" pitchFamily="34" charset="-122"/>
              <a:cs typeface="+mn-cs"/>
            </a:endParaRPr>
          </a:p>
          <a:p>
            <a:pPr algn="l">
              <a:lnSpc>
                <a:spcPts val="4000"/>
              </a:lnSpc>
              <a:buFont typeface="Wingdings" panose="05000000000000000000" pitchFamily="2" charset="2"/>
              <a:buChar char="Ø"/>
            </a:pPr>
            <a:endParaRPr lang="en-US" altLang="zh-CN" sz="2400" kern="1200" dirty="0">
              <a:solidFill>
                <a:schemeClr val="tx1"/>
              </a:solidFill>
              <a:latin typeface="微软雅黑" panose="020B0503020204020204" pitchFamily="34" charset="-122"/>
              <a:ea typeface="微软雅黑" panose="020B0503020204020204" pitchFamily="34" charset="-122"/>
              <a:cs typeface="+mn-cs"/>
            </a:endParaRPr>
          </a:p>
        </p:txBody>
      </p:sp>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2229" name="灯片编号占位符 8"/>
          <p:cNvSpPr>
            <a:spLocks noGrp="1"/>
          </p:cNvSpPr>
          <p:nvPr>
            <p:ph type="sldNum" sz="quarter" idx="12"/>
          </p:nvPr>
        </p:nvSpPr>
        <p:spPr>
          <a:xfrm>
            <a:off x="6572250" y="6286500"/>
            <a:ext cx="2133600" cy="365125"/>
          </a:xfrm>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pic>
        <p:nvPicPr>
          <p:cNvPr id="52230" name="图片 9" descr="092254eo3uul6iu3zlyduu.jpg"/>
          <p:cNvPicPr>
            <a:picLocks noChangeAspect="1"/>
          </p:cNvPicPr>
          <p:nvPr/>
        </p:nvPicPr>
        <p:blipFill>
          <a:blip r:embed="rId2"/>
          <a:stretch>
            <a:fillRect/>
          </a:stretch>
        </p:blipFill>
        <p:spPr>
          <a:xfrm>
            <a:off x="2428875" y="2857500"/>
            <a:ext cx="4143375" cy="3365500"/>
          </a:xfrm>
          <a:prstGeom prst="rect">
            <a:avLst/>
          </a:prstGeom>
          <a:noFill/>
          <a:ln w="9525">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249" name="Picture 2"/>
          <p:cNvPicPr>
            <a:picLocks noChangeAspect="1"/>
          </p:cNvPicPr>
          <p:nvPr/>
        </p:nvPicPr>
        <p:blipFill>
          <a:blip r:embed="rId1"/>
          <a:stretch>
            <a:fillRect/>
          </a:stretch>
        </p:blipFill>
        <p:spPr>
          <a:xfrm>
            <a:off x="785813" y="357188"/>
            <a:ext cx="7883525" cy="5913437"/>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4273" name="Picture 7" descr="文家炎PhD_review"/>
          <p:cNvPicPr>
            <a:picLocks noChangeAspect="1"/>
          </p:cNvPicPr>
          <p:nvPr/>
        </p:nvPicPr>
        <p:blipFill>
          <a:blip r:embed="rId1"/>
          <a:stretch>
            <a:fillRect/>
          </a:stretch>
        </p:blipFill>
        <p:spPr>
          <a:xfrm>
            <a:off x="0" y="0"/>
            <a:ext cx="1071563" cy="1071563"/>
          </a:xfrm>
          <a:prstGeom prst="rect">
            <a:avLst/>
          </a:prstGeom>
          <a:noFill/>
          <a:ln w="9525">
            <a:noFill/>
          </a:ln>
        </p:spPr>
      </p:pic>
      <p:sp>
        <p:nvSpPr>
          <p:cNvPr id="54274" name="副标题 2"/>
          <p:cNvSpPr>
            <a:spLocks noGrp="1"/>
          </p:cNvSpPr>
          <p:nvPr>
            <p:ph type="subTitle" idx="1"/>
          </p:nvPr>
        </p:nvSpPr>
        <p:spPr>
          <a:xfrm>
            <a:off x="1071563" y="2143125"/>
            <a:ext cx="6629400" cy="3357563"/>
          </a:xfrm>
          <a:ln/>
        </p:spPr>
        <p:txBody>
          <a:bodyPr wrap="square" lIns="91440" tIns="45720" rIns="91440" bIns="45720" anchor="t"/>
          <a:p>
            <a:pPr eaLnBrk="1" hangingPunct="1"/>
            <a:r>
              <a:rPr lang="en-US" altLang="zh-CN" sz="7200" b="1" kern="1200" dirty="0">
                <a:solidFill>
                  <a:srgbClr val="00B050"/>
                </a:solidFill>
                <a:latin typeface="Batang" pitchFamily="18" charset="-127"/>
                <a:ea typeface="Batang" pitchFamily="18" charset="-127"/>
                <a:cs typeface="+mn-cs"/>
              </a:rPr>
              <a:t>THANK YOU</a:t>
            </a:r>
            <a:r>
              <a:rPr lang="zh-CN" altLang="en-US" sz="7200" b="1" kern="1200" dirty="0">
                <a:solidFill>
                  <a:srgbClr val="00B050"/>
                </a:solidFill>
                <a:latin typeface="Batang" pitchFamily="18" charset="-127"/>
                <a:ea typeface="Batang" pitchFamily="18" charset="-127"/>
                <a:cs typeface="+mn-cs"/>
              </a:rPr>
              <a:t>！</a:t>
            </a:r>
            <a:endParaRPr lang="en-US" altLang="zh-CN" sz="7200" b="1" kern="1200" dirty="0">
              <a:solidFill>
                <a:srgbClr val="00B050"/>
              </a:solidFill>
              <a:latin typeface="Batang" pitchFamily="18" charset="-127"/>
              <a:ea typeface="Batang" pitchFamily="18" charset="-127"/>
              <a:cs typeface="+mn-cs"/>
            </a:endParaRPr>
          </a:p>
        </p:txBody>
      </p:sp>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4276" name="灯片编号占位符 8"/>
          <p:cNvSpPr>
            <a:spLocks noGrp="1"/>
          </p:cNvSpPr>
          <p:nvPr>
            <p:ph type="sldNum" sz="quarter" idx="12"/>
          </p:nvPr>
        </p:nvSpPr>
        <p:spPr>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3" name="Picture 7" descr="文家炎PhD_review"/>
          <p:cNvPicPr>
            <a:picLocks noChangeAspect="1"/>
          </p:cNvPicPr>
          <p:nvPr/>
        </p:nvPicPr>
        <p:blipFill>
          <a:blip r:embed="rId1"/>
          <a:stretch>
            <a:fillRect/>
          </a:stretch>
        </p:blipFill>
        <p:spPr>
          <a:xfrm>
            <a:off x="0" y="0"/>
            <a:ext cx="1071563" cy="1071563"/>
          </a:xfrm>
          <a:prstGeom prst="rect">
            <a:avLst/>
          </a:prstGeom>
          <a:noFill/>
          <a:ln w="9525">
            <a:noFill/>
          </a:ln>
        </p:spPr>
      </p:pic>
      <p:sp>
        <p:nvSpPr>
          <p:cNvPr id="8194" name="标题 1"/>
          <p:cNvSpPr>
            <a:spLocks noGrp="1"/>
          </p:cNvSpPr>
          <p:nvPr>
            <p:ph type="ctrTitle"/>
          </p:nvPr>
        </p:nvSpPr>
        <p:spPr>
          <a:xfrm>
            <a:off x="900113" y="71438"/>
            <a:ext cx="7029450" cy="869950"/>
          </a:xfrm>
          <a:ln/>
        </p:spPr>
        <p:txBody>
          <a:bodyPr wrap="square" lIns="91440" tIns="45720" rIns="91440" bIns="45720" anchor="ctr"/>
          <a:p>
            <a:pPr eaLnBrk="1" hangingPunct="1"/>
            <a:r>
              <a:rPr lang="zh-CN" altLang="en-US" dirty="0">
                <a:latin typeface="微软雅黑" panose="020B0503020204020204" pitchFamily="34" charset="-122"/>
                <a:ea typeface="微软雅黑" panose="020B0503020204020204" pitchFamily="34" charset="-122"/>
              </a:rPr>
              <a:t>　</a:t>
            </a:r>
            <a:r>
              <a:rPr lang="zh-CN" altLang="en-US" sz="4000" b="1" dirty="0">
                <a:latin typeface="微软雅黑" panose="020B0503020204020204" pitchFamily="34" charset="-122"/>
                <a:ea typeface="微软雅黑" panose="020B0503020204020204" pitchFamily="34" charset="-122"/>
              </a:rPr>
              <a:t>量子计算与量子信息</a:t>
            </a:r>
            <a:endParaRPr lang="zh-CN" altLang="en-US" sz="4000" b="1" dirty="0">
              <a:latin typeface="微软雅黑" panose="020B0503020204020204" pitchFamily="34" charset="-122"/>
              <a:ea typeface="微软雅黑" panose="020B0503020204020204" pitchFamily="34" charset="-122"/>
            </a:endParaRPr>
          </a:p>
        </p:txBody>
      </p:sp>
      <p:graphicFrame>
        <p:nvGraphicFramePr>
          <p:cNvPr id="15" name="图示 14"/>
          <p:cNvGraphicFramePr/>
          <p:nvPr/>
        </p:nvGraphicFramePr>
        <p:xfrm>
          <a:off x="500062" y="1357312"/>
          <a:ext cx="7429500" cy="5000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日期占位符 7"/>
          <p:cNvSpPr txBox="1">
            <a:spLocks noGrp="1"/>
          </p:cNvSpPr>
          <p:nvPr>
            <p:ph type="dt" sz="half" idx="10"/>
          </p:nvPr>
        </p:nvSpPr>
        <p:spPr>
          <a:noFill/>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fld id="{78A6A52A-51DA-4C46-901C-98EFFD41233A}"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8197" name="灯片编号占位符 8"/>
          <p:cNvSpPr>
            <a:spLocks noGrp="1"/>
          </p:cNvSpPr>
          <p:nvPr>
            <p:ph type="sldNum" sz="quarter" idx="12"/>
          </p:nvPr>
        </p:nvSpPr>
        <p:spPr>
          <a:noFill/>
          <a:ln>
            <a:noFill/>
          </a:ln>
        </p:spPr>
        <p:txBody>
          <a:bodyPr wrap="square" lIns="91440" tIns="45720" rIns="91440" bIns="45720" anchor="ctr"/>
          <a:p>
            <a:pPr algn="r"/>
            <a:fld id="{9A0DB2DC-4C9A-4742-B13C-FB6460FD3503}" type="slidenum">
              <a:rPr lang="zh-CN" altLang="en-US" sz="1200" dirty="0">
                <a:solidFill>
                  <a:srgbClr val="898989"/>
                </a:solidFill>
              </a:rPr>
            </a:fld>
            <a:endParaRPr lang="zh-CN" altLang="en-US" sz="1200" dirty="0">
              <a:solidFill>
                <a:srgbClr val="898989"/>
              </a:solidFill>
            </a:endParaRPr>
          </a:p>
        </p:txBody>
      </p:sp>
      <p:pic>
        <p:nvPicPr>
          <p:cNvPr id="7176" name="图片 3" descr="01300000249970123366647279603.jpg"/>
          <p:cNvPicPr>
            <a:picLocks noChangeAspect="1"/>
          </p:cNvPicPr>
          <p:nvPr/>
        </p:nvPicPr>
        <p:blipFill>
          <a:blip r:embed="rId7"/>
          <a:stretch>
            <a:fillRect/>
          </a:stretch>
        </p:blipFill>
        <p:spPr>
          <a:xfrm>
            <a:off x="928688" y="1571625"/>
            <a:ext cx="1428750" cy="1428750"/>
          </a:xfrm>
          <a:prstGeom prst="rect">
            <a:avLst/>
          </a:prstGeom>
          <a:noFill/>
          <a:ln w="9525">
            <a:noFill/>
          </a:ln>
        </p:spPr>
      </p:pic>
      <p:pic>
        <p:nvPicPr>
          <p:cNvPr id="7177" name="图片 5" descr="quantum-computing.jpg"/>
          <p:cNvPicPr>
            <a:picLocks noChangeAspect="1"/>
          </p:cNvPicPr>
          <p:nvPr/>
        </p:nvPicPr>
        <p:blipFill>
          <a:blip r:embed="rId8"/>
          <a:stretch>
            <a:fillRect/>
          </a:stretch>
        </p:blipFill>
        <p:spPr>
          <a:xfrm>
            <a:off x="3214688" y="1571625"/>
            <a:ext cx="2027237" cy="1552575"/>
          </a:xfrm>
          <a:prstGeom prst="rect">
            <a:avLst/>
          </a:prstGeom>
          <a:noFill/>
          <a:ln w="9525">
            <a:noFill/>
          </a:ln>
        </p:spPr>
      </p:pic>
      <p:pic>
        <p:nvPicPr>
          <p:cNvPr id="7178" name="图片 8" descr="quantum_computing.jpg"/>
          <p:cNvPicPr>
            <a:picLocks noChangeAspect="1"/>
          </p:cNvPicPr>
          <p:nvPr/>
        </p:nvPicPr>
        <p:blipFill>
          <a:blip r:embed="rId9"/>
          <a:stretch>
            <a:fillRect/>
          </a:stretch>
        </p:blipFill>
        <p:spPr>
          <a:xfrm>
            <a:off x="6286500" y="1643063"/>
            <a:ext cx="1928813" cy="1370012"/>
          </a:xfrm>
          <a:prstGeom prst="rect">
            <a:avLst/>
          </a:prstGeom>
          <a:noFill/>
          <a:ln w="9525">
            <a:noFill/>
          </a:ln>
        </p:spPr>
      </p:pic>
      <p:sp>
        <p:nvSpPr>
          <p:cNvPr id="13" name="加号 12"/>
          <p:cNvSpPr/>
          <p:nvPr/>
        </p:nvSpPr>
        <p:spPr>
          <a:xfrm>
            <a:off x="2286000" y="1785938"/>
            <a:ext cx="928688" cy="1000125"/>
          </a:xfrm>
          <a:prstGeom prst="mathPlu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等于号 13"/>
          <p:cNvSpPr/>
          <p:nvPr/>
        </p:nvSpPr>
        <p:spPr>
          <a:xfrm>
            <a:off x="5214938" y="2214563"/>
            <a:ext cx="857250" cy="500063"/>
          </a:xfrm>
          <a:prstGeom prst="mathEqual">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6"/>
                                        </p:tgtEl>
                                        <p:attrNameLst>
                                          <p:attrName>style.visibility</p:attrName>
                                        </p:attrNameLst>
                                      </p:cBhvr>
                                      <p:to>
                                        <p:strVal val="visible"/>
                                      </p:to>
                                    </p:set>
                                    <p:animEffect transition="in" filter="fade">
                                      <p:cBhvr>
                                        <p:cTn id="7" dur="2000"/>
                                        <p:tgtEl>
                                          <p:spTgt spid="71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7"/>
                                        </p:tgtEl>
                                        <p:attrNameLst>
                                          <p:attrName>style.visibility</p:attrName>
                                        </p:attrNameLst>
                                      </p:cBhvr>
                                      <p:to>
                                        <p:strVal val="visible"/>
                                      </p:to>
                                    </p:set>
                                    <p:animEffect transition="in" filter="fade">
                                      <p:cBhvr>
                                        <p:cTn id="12" dur="2000"/>
                                        <p:tgtEl>
                                          <p:spTgt spid="71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0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178"/>
                                        </p:tgtEl>
                                        <p:attrNameLst>
                                          <p:attrName>style.visibility</p:attrName>
                                        </p:attrNameLst>
                                      </p:cBhvr>
                                      <p:to>
                                        <p:strVal val="visible"/>
                                      </p:to>
                                    </p:set>
                                    <p:animEffect transition="in" filter="fade">
                                      <p:cBhvr>
                                        <p:cTn id="27" dur="2000"/>
                                        <p:tgtEl>
                                          <p:spTgt spid="7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scene3d>
              <a:camera prst="orthographicFront"/>
              <a:lightRig rig="threePt" dir="t"/>
            </a:scene3d>
          </a:bodyPr>
          <a:p>
            <a:pPr fontAlgn="base"/>
            <a:r>
              <a:rPr lang="zh-CN" altLang="en-US" sz="3200" b="1" strike="noStrike" noProof="1">
                <a:solidFill>
                  <a:srgbClr val="00B050"/>
                </a:solidFill>
                <a:effectLst>
                  <a:outerShdw blurRad="38100" dist="19050" dir="2700000" algn="tl" rotWithShape="0">
                    <a:schemeClr val="dk1">
                      <a:alpha val="40000"/>
                    </a:schemeClr>
                  </a:outerShdw>
                </a:effectLst>
              </a:rPr>
              <a:t>从</a:t>
            </a:r>
            <a:r>
              <a:rPr lang="en-US" altLang="zh-CN" sz="3200" b="1" strike="noStrike" noProof="1">
                <a:solidFill>
                  <a:srgbClr val="00B050"/>
                </a:solidFill>
                <a:effectLst>
                  <a:outerShdw blurRad="38100" dist="19050" dir="2700000" algn="tl" rotWithShape="0">
                    <a:schemeClr val="dk1">
                      <a:alpha val="40000"/>
                    </a:schemeClr>
                  </a:outerShdw>
                </a:effectLst>
              </a:rPr>
              <a:t>Church-Turing</a:t>
            </a:r>
            <a:r>
              <a:rPr lang="zh-CN" altLang="zh-CN" sz="3200" b="1" strike="noStrike" noProof="1">
                <a:solidFill>
                  <a:srgbClr val="00B050"/>
                </a:solidFill>
                <a:effectLst>
                  <a:outerShdw blurRad="38100" dist="19050" dir="2700000" algn="tl" rotWithShape="0">
                    <a:schemeClr val="dk1">
                      <a:alpha val="40000"/>
                    </a:schemeClr>
                  </a:outerShdw>
                </a:effectLst>
              </a:rPr>
              <a:t>命题看计算机科学的发展</a:t>
            </a:r>
            <a:endParaRPr lang="zh-CN" altLang="zh-CN" sz="3200" b="1" strike="noStrike" noProof="1">
              <a:solidFill>
                <a:srgbClr val="00B050"/>
              </a:solidFill>
              <a:effectLst>
                <a:outerShdw blurRad="38100" dist="19050" dir="2700000" algn="tl" rotWithShape="0">
                  <a:schemeClr val="dk1">
                    <a:alpha val="40000"/>
                  </a:schemeClr>
                </a:outerShdw>
              </a:effectLst>
            </a:endParaRPr>
          </a:p>
        </p:txBody>
      </p:sp>
      <p:sp>
        <p:nvSpPr>
          <p:cNvPr id="3" name="内容占位符 2"/>
          <p:cNvSpPr>
            <a:spLocks noGrp="1"/>
          </p:cNvSpPr>
          <p:nvPr>
            <p:ph idx="1"/>
          </p:nvPr>
        </p:nvSpPr>
        <p:spPr/>
        <p:txBody>
          <a:bodyPr/>
          <a:p>
            <a:pPr fontAlgn="base"/>
            <a:r>
              <a:rPr lang="zh-CN" altLang="zh-CN" b="1" strike="noStrike" noProof="1"/>
              <a:t>（经典</a:t>
            </a:r>
            <a:r>
              <a:rPr lang="en-US" altLang="zh-CN" b="1" strike="noStrike" noProof="1">
                <a:solidFill>
                  <a:srgbClr val="00B050"/>
                </a:solidFill>
                <a:effectLst>
                  <a:outerShdw blurRad="38100" dist="19050" dir="2700000" algn="tl" rotWithShape="0">
                    <a:schemeClr val="dk1">
                      <a:alpha val="40000"/>
                    </a:schemeClr>
                  </a:outerShdw>
                </a:effectLst>
                <a:sym typeface="+mn-ea"/>
              </a:rPr>
              <a:t>Church-Turing</a:t>
            </a:r>
            <a:r>
              <a:rPr lang="zh-CN" altLang="zh-CN" b="1" strike="noStrike" noProof="1">
                <a:solidFill>
                  <a:srgbClr val="00B050"/>
                </a:solidFill>
                <a:effectLst>
                  <a:outerShdw blurRad="38100" dist="19050" dir="2700000" algn="tl" rotWithShape="0">
                    <a:schemeClr val="dk1">
                      <a:alpha val="40000"/>
                    </a:schemeClr>
                  </a:outerShdw>
                </a:effectLst>
                <a:sym typeface="+mn-ea"/>
              </a:rPr>
              <a:t>命题</a:t>
            </a:r>
            <a:r>
              <a:rPr lang="zh-CN" altLang="zh-CN" b="1" strike="noStrike" noProof="1"/>
              <a:t>）一个问题若能被</a:t>
            </a:r>
            <a:r>
              <a:rPr lang="zh-CN" altLang="zh-CN" b="1" strike="noStrike" noProof="1">
                <a:sym typeface="+mn-ea"/>
              </a:rPr>
              <a:t>计算机解决的当且仅当它能被</a:t>
            </a:r>
            <a:r>
              <a:rPr lang="en-US" altLang="zh-CN" b="1" strike="noStrike" noProof="1">
                <a:sym typeface="+mn-ea"/>
              </a:rPr>
              <a:t>Turing</a:t>
            </a:r>
            <a:r>
              <a:rPr lang="zh-CN" altLang="en-US" b="1" strike="noStrike" noProof="1">
                <a:sym typeface="+mn-ea"/>
              </a:rPr>
              <a:t>机解决</a:t>
            </a:r>
            <a:endParaRPr lang="zh-CN" altLang="en-US" b="1" strike="noStrike" noProof="1">
              <a:sym typeface="+mn-ea"/>
            </a:endParaRPr>
          </a:p>
          <a:p>
            <a:pPr fontAlgn="base"/>
            <a:r>
              <a:rPr lang="zh-CN" altLang="en-US" b="1" strike="noStrike" noProof="1">
                <a:sym typeface="+mn-ea"/>
              </a:rPr>
              <a:t>（经典</a:t>
            </a:r>
            <a:r>
              <a:rPr lang="zh-CN" altLang="en-US" b="1" strike="noStrike" noProof="1">
                <a:solidFill>
                  <a:srgbClr val="FF0000"/>
                </a:solidFill>
                <a:sym typeface="+mn-ea"/>
              </a:rPr>
              <a:t>强</a:t>
            </a:r>
            <a:r>
              <a:rPr lang="en-US" altLang="zh-CN" b="1" strike="noStrike" noProof="1">
                <a:solidFill>
                  <a:srgbClr val="00B050"/>
                </a:solidFill>
                <a:effectLst>
                  <a:outerShdw blurRad="38100" dist="19050" dir="2700000" algn="tl" rotWithShape="0">
                    <a:schemeClr val="dk1">
                      <a:alpha val="40000"/>
                    </a:schemeClr>
                  </a:outerShdw>
                </a:effectLst>
                <a:sym typeface="+mn-ea"/>
              </a:rPr>
              <a:t>Church-Turing</a:t>
            </a:r>
            <a:r>
              <a:rPr lang="zh-CN" altLang="zh-CN" b="1" strike="noStrike" noProof="1">
                <a:solidFill>
                  <a:srgbClr val="00B050"/>
                </a:solidFill>
                <a:effectLst>
                  <a:outerShdw blurRad="38100" dist="19050" dir="2700000" algn="tl" rotWithShape="0">
                    <a:schemeClr val="dk1">
                      <a:alpha val="40000"/>
                    </a:schemeClr>
                  </a:outerShdw>
                </a:effectLst>
                <a:sym typeface="+mn-ea"/>
              </a:rPr>
              <a:t>命题</a:t>
            </a:r>
            <a:r>
              <a:rPr lang="zh-CN" altLang="en-US" b="1" strike="noStrike" noProof="1">
                <a:sym typeface="+mn-ea"/>
              </a:rPr>
              <a:t>）概率</a:t>
            </a:r>
            <a:r>
              <a:rPr lang="en-US" altLang="zh-CN" b="1" strike="noStrike" noProof="1">
                <a:sym typeface="+mn-ea"/>
              </a:rPr>
              <a:t>Turing</a:t>
            </a:r>
            <a:r>
              <a:rPr lang="zh-CN" altLang="en-US" b="1" strike="noStrike" noProof="1">
                <a:sym typeface="+mn-ea"/>
              </a:rPr>
              <a:t>机能有效地模拟任意现实的计算模型 </a:t>
            </a:r>
            <a:r>
              <a:rPr lang="zh-CN" altLang="en-US" b="1" strike="noStrike" noProof="1">
                <a:solidFill>
                  <a:srgbClr val="FF0000"/>
                </a:solidFill>
                <a:sym typeface="+mn-ea"/>
              </a:rPr>
              <a:t>（平方根模素数）</a:t>
            </a:r>
            <a:endParaRPr lang="zh-CN" altLang="en-US" b="1" strike="noStrike" noProof="1">
              <a:solidFill>
                <a:srgbClr val="FF0000"/>
              </a:solidFill>
              <a:sym typeface="+mn-ea"/>
            </a:endParaRPr>
          </a:p>
          <a:p>
            <a:pPr fontAlgn="base"/>
            <a:r>
              <a:rPr lang="zh-CN" altLang="en-US" b="1" strike="noStrike" noProof="1">
                <a:sym typeface="+mn-ea"/>
              </a:rPr>
              <a:t>（</a:t>
            </a:r>
            <a:r>
              <a:rPr lang="zh-CN" altLang="en-US" b="1" strike="noStrike" noProof="1">
                <a:solidFill>
                  <a:srgbClr val="FF0000"/>
                </a:solidFill>
                <a:sym typeface="+mn-ea"/>
              </a:rPr>
              <a:t>量子</a:t>
            </a:r>
            <a:r>
              <a:rPr lang="en-US" altLang="zh-CN" b="1" strike="noStrike" noProof="1">
                <a:solidFill>
                  <a:srgbClr val="00B050"/>
                </a:solidFill>
                <a:effectLst>
                  <a:outerShdw blurRad="38100" dist="19050" dir="2700000" algn="tl" rotWithShape="0">
                    <a:schemeClr val="dk1">
                      <a:alpha val="40000"/>
                    </a:schemeClr>
                  </a:outerShdw>
                </a:effectLst>
                <a:sym typeface="+mn-ea"/>
              </a:rPr>
              <a:t>Church-Turing</a:t>
            </a:r>
            <a:r>
              <a:rPr lang="zh-CN" altLang="zh-CN" b="1" strike="noStrike" noProof="1">
                <a:solidFill>
                  <a:srgbClr val="00B050"/>
                </a:solidFill>
                <a:effectLst>
                  <a:outerShdw blurRad="38100" dist="19050" dir="2700000" algn="tl" rotWithShape="0">
                    <a:schemeClr val="dk1">
                      <a:alpha val="40000"/>
                    </a:schemeClr>
                  </a:outerShdw>
                </a:effectLst>
                <a:sym typeface="+mn-ea"/>
              </a:rPr>
              <a:t>命题</a:t>
            </a:r>
            <a:r>
              <a:rPr lang="zh-CN" altLang="en-US" b="1" strike="noStrike" noProof="1">
                <a:sym typeface="+mn-ea"/>
              </a:rPr>
              <a:t>）量子</a:t>
            </a:r>
            <a:r>
              <a:rPr lang="en-US" altLang="zh-CN" b="1" strike="noStrike" noProof="1">
                <a:sym typeface="+mn-ea"/>
              </a:rPr>
              <a:t>Turing</a:t>
            </a:r>
            <a:r>
              <a:rPr lang="zh-CN" altLang="en-US" b="1" strike="noStrike" noProof="1">
                <a:sym typeface="+mn-ea"/>
              </a:rPr>
              <a:t>机能有效地模拟任意现实的计算模型 </a:t>
            </a:r>
            <a:r>
              <a:rPr lang="zh-CN" altLang="en-US" b="1" strike="noStrike" noProof="1">
                <a:solidFill>
                  <a:srgbClr val="FF0000"/>
                </a:solidFill>
                <a:sym typeface="+mn-ea"/>
              </a:rPr>
              <a:t>（大数分解）</a:t>
            </a:r>
            <a:endParaRPr lang="zh-CN" altLang="en-US" b="1" strike="noStrike" noProof="1">
              <a:solidFill>
                <a:srgbClr val="FF0000"/>
              </a:solidFill>
              <a:sym typeface="+mn-ea"/>
            </a:endParaRPr>
          </a:p>
          <a:p>
            <a:pPr fontAlgn="base"/>
            <a:endParaRPr lang="zh-CN" altLang="en-US" b="1" strike="noStrike" noProof="1">
              <a:solidFill>
                <a:srgbClr val="FF0000"/>
              </a:solidFill>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Rectangle 2"/>
          <p:cNvSpPr>
            <a:spLocks noGrp="1"/>
          </p:cNvSpPr>
          <p:nvPr>
            <p:ph type="title" idx="4294967295"/>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1">
                <a:ln>
                  <a:noFill/>
                </a:ln>
                <a:solidFill>
                  <a:srgbClr val="FF0000"/>
                </a:solidFill>
                <a:effectLst>
                  <a:outerShdw blurRad="38100" dist="19050" dir="2700000" algn="tl" rotWithShape="0">
                    <a:schemeClr val="dk1">
                      <a:alpha val="40000"/>
                    </a:schemeClr>
                  </a:outerShdw>
                </a:effectLst>
                <a:uLnTx/>
                <a:uFillTx/>
                <a:latin typeface="+mj-lt"/>
                <a:ea typeface="+mj-ea"/>
                <a:cs typeface="+mj-cs"/>
              </a:rPr>
              <a:t>量子计算的定义</a:t>
            </a:r>
            <a:endParaRPr kumimoji="0" lang="zh-CN" altLang="en-US" sz="4000" b="1" i="0" u="none" strike="noStrike" kern="1200" cap="none" spc="0" normalizeH="0" baseline="0" noProof="1">
              <a:ln>
                <a:noFill/>
              </a:ln>
              <a:solidFill>
                <a:srgbClr val="FF0000"/>
              </a:solidFill>
              <a:effectLst>
                <a:outerShdw blurRad="38100" dist="19050" dir="2700000" algn="tl" rotWithShape="0">
                  <a:schemeClr val="dk1">
                    <a:alpha val="40000"/>
                  </a:schemeClr>
                </a:outerShdw>
              </a:effectLst>
              <a:uLnTx/>
              <a:uFillTx/>
              <a:latin typeface="+mj-lt"/>
              <a:ea typeface="+mj-ea"/>
              <a:cs typeface="+mj-cs"/>
            </a:endParaRPr>
          </a:p>
        </p:txBody>
      </p:sp>
      <p:graphicFrame>
        <p:nvGraphicFramePr>
          <p:cNvPr id="6" name="图示 5"/>
          <p:cNvGraphicFramePr/>
          <p:nvPr/>
        </p:nvGraphicFramePr>
        <p:xfrm>
          <a:off x="467360" y="1556384"/>
          <a:ext cx="8229600" cy="45259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0243" name="Picture 7" descr="文家炎PhD_review"/>
          <p:cNvPicPr>
            <a:picLocks noChangeAspect="1"/>
          </p:cNvPicPr>
          <p:nvPr/>
        </p:nvPicPr>
        <p:blipFill>
          <a:blip r:embed="rId6"/>
          <a:stretch>
            <a:fillRect/>
          </a:stretch>
        </p:blipFill>
        <p:spPr>
          <a:xfrm>
            <a:off x="0" y="0"/>
            <a:ext cx="1071563" cy="1071563"/>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title"/>
          </p:nvPr>
        </p:nvSpPr>
        <p:spPr>
          <a:ln/>
        </p:spPr>
        <p:txBody>
          <a:bodyPr wrap="square" lIns="91440" tIns="45720" rIns="91440" bIns="45720" anchor="ctr"/>
          <a:p>
            <a:r>
              <a:rPr lang="zh-CN" altLang="en-US" sz="3600" b="1" dirty="0">
                <a:latin typeface="微软雅黑" panose="020B0503020204020204" pitchFamily="34" charset="-122"/>
                <a:ea typeface="微软雅黑" panose="020B0503020204020204" pitchFamily="34" charset="-122"/>
                <a:sym typeface="Arial" panose="020B0604020202020204" pitchFamily="34" charset="0"/>
              </a:rPr>
              <a:t>研究</a:t>
            </a:r>
            <a:r>
              <a:rPr lang="zh-CN" altLang="en-US" sz="36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量子计算</a:t>
            </a:r>
            <a:r>
              <a:rPr lang="zh-CN" altLang="en-US" sz="3600" b="1" dirty="0">
                <a:latin typeface="微软雅黑" panose="020B0503020204020204" pitchFamily="34" charset="-122"/>
                <a:ea typeface="微软雅黑" panose="020B0503020204020204" pitchFamily="34" charset="-122"/>
                <a:sym typeface="Arial" panose="020B0604020202020204" pitchFamily="34" charset="0"/>
              </a:rPr>
              <a:t>的基本动机</a:t>
            </a:r>
            <a:endParaRPr lang="zh-CN" altLang="en-US" sz="3600" b="1" dirty="0"/>
          </a:p>
        </p:txBody>
      </p:sp>
      <p:graphicFrame>
        <p:nvGraphicFramePr>
          <p:cNvPr id="10" name="内容占位符 9"/>
          <p:cNvGraphicFramePr>
            <a:graphicFrameLocks noGrp="1"/>
          </p:cNvGraphicFramePr>
          <p:nvPr>
            <p:ph idx="1"/>
          </p:nvPr>
        </p:nvGraphicFramePr>
        <p:xfrm>
          <a:off x="457200" y="1600200"/>
          <a:ext cx="8229600" cy="452596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1267" name="Picture 7" descr="文家炎PhD_review"/>
          <p:cNvPicPr>
            <a:picLocks noChangeAspect="1"/>
          </p:cNvPicPr>
          <p:nvPr/>
        </p:nvPicPr>
        <p:blipFill>
          <a:blip r:embed="rId6"/>
          <a:stretch>
            <a:fillRect/>
          </a:stretch>
        </p:blipFill>
        <p:spPr>
          <a:xfrm>
            <a:off x="0" y="0"/>
            <a:ext cx="1071563" cy="1071563"/>
          </a:xfrm>
          <a:prstGeom prst="rect">
            <a:avLst/>
          </a:prstGeom>
          <a:noFill/>
          <a:ln w="9525">
            <a:noFill/>
          </a:ln>
        </p:spPr>
      </p:pic>
    </p:spTree>
  </p:cSld>
  <p:clrMapOvr>
    <a:masterClrMapping/>
  </p:clrMapOvr>
  <p:transition>
    <p:pull dir="d"/>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2150</Words>
  <Application>WPS 演示</Application>
  <PresentationFormat>全屏显示(4:3)</PresentationFormat>
  <Paragraphs>372</Paragraphs>
  <Slides>54</Slides>
  <Notes>0</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5</vt:i4>
      </vt:variant>
      <vt:variant>
        <vt:lpstr>幻灯片标题</vt:lpstr>
      </vt:variant>
      <vt:variant>
        <vt:i4>54</vt:i4>
      </vt:variant>
    </vt:vector>
  </HeadingPairs>
  <TitlesOfParts>
    <vt:vector size="76" baseType="lpstr">
      <vt:lpstr>Arial</vt:lpstr>
      <vt:lpstr>宋体</vt:lpstr>
      <vt:lpstr>Wingdings</vt:lpstr>
      <vt:lpstr>Calibri</vt:lpstr>
      <vt:lpstr>微软雅黑</vt:lpstr>
      <vt:lpstr>楷体</vt:lpstr>
      <vt:lpstr>Malgun Gothic</vt:lpstr>
      <vt:lpstr>Meiryo UI</vt:lpstr>
      <vt:lpstr>Gulim</vt:lpstr>
      <vt:lpstr>Batang</vt:lpstr>
      <vt:lpstr>GungsuhChe</vt:lpstr>
      <vt:lpstr>Wingdings</vt:lpstr>
      <vt:lpstr>Yu Gothic</vt:lpstr>
      <vt:lpstr>Constantia</vt:lpstr>
      <vt:lpstr>Arial Unicode MS</vt:lpstr>
      <vt:lpstr>굴림</vt:lpstr>
      <vt:lpstr>Office 主题</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2017年5月，10比特光量子计算机； 即将到20比特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带经典状态的量子自动机的计算能力与状态复杂性及相关问题</dc:title>
  <dc:creator>admin</dc:creator>
  <cp:lastModifiedBy>QDW</cp:lastModifiedBy>
  <cp:revision>359</cp:revision>
  <dcterms:created xsi:type="dcterms:W3CDTF">2012-05-24T09:21:47Z</dcterms:created>
  <dcterms:modified xsi:type="dcterms:W3CDTF">2017-09-26T09:57:16Z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